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2DA"/>
    <a:srgbClr val="05E510"/>
    <a:srgbClr val="ACB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4660"/>
  </p:normalViewPr>
  <p:slideViewPr>
    <p:cSldViewPr snapToGrid="0">
      <p:cViewPr varScale="1">
        <p:scale>
          <a:sx n="83" d="100"/>
          <a:sy n="83" d="100"/>
        </p:scale>
        <p:origin x="13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c:spPr>
          <c:cat>
            <c:numRef>
              <c:f>Feuil1!$A$2:$A$17</c:f>
              <c:numCache>
                <c:formatCode>General</c:formatCode>
                <c:ptCount val="16"/>
              </c:numCache>
            </c:numRef>
          </c:cat>
          <c:val>
            <c:numRef>
              <c:f>Feuil1!$B$2:$B$17</c:f>
              <c:numCache>
                <c:formatCode>General</c:formatCode>
                <c:ptCount val="16"/>
                <c:pt idx="0">
                  <c:v>0.09</c:v>
                </c:pt>
                <c:pt idx="1">
                  <c:v>0.09</c:v>
                </c:pt>
                <c:pt idx="2">
                  <c:v>0.09</c:v>
                </c:pt>
                <c:pt idx="3">
                  <c:v>0.09</c:v>
                </c:pt>
                <c:pt idx="4">
                  <c:v>6.25E-2</c:v>
                </c:pt>
                <c:pt idx="5">
                  <c:v>6.25E-2</c:v>
                </c:pt>
                <c:pt idx="6">
                  <c:v>6.25E-2</c:v>
                </c:pt>
                <c:pt idx="7">
                  <c:v>6.25E-2</c:v>
                </c:pt>
                <c:pt idx="8">
                  <c:v>6.25E-2</c:v>
                </c:pt>
                <c:pt idx="9">
                  <c:v>6.25E-2</c:v>
                </c:pt>
                <c:pt idx="10">
                  <c:v>6.25E-2</c:v>
                </c:pt>
                <c:pt idx="11">
                  <c:v>0.09</c:v>
                </c:pt>
                <c:pt idx="12">
                  <c:v>0.09</c:v>
                </c:pt>
                <c:pt idx="13">
                  <c:v>0.09</c:v>
                </c:pt>
                <c:pt idx="14">
                  <c:v>0.09</c:v>
                </c:pt>
                <c:pt idx="1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AC-4F52-8679-FAD6900C5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c:spPr>
          <c:cat>
            <c:numRef>
              <c:f>Feuil1!$A$2:$A$17</c:f>
              <c:numCache>
                <c:formatCode>General</c:formatCode>
                <c:ptCount val="16"/>
              </c:numCache>
            </c:numRef>
          </c:cat>
          <c:val>
            <c:numRef>
              <c:f>Feuil1!$B$2:$B$17</c:f>
              <c:numCache>
                <c:formatCode>General</c:formatCode>
                <c:ptCount val="16"/>
                <c:pt idx="0">
                  <c:v>0.09</c:v>
                </c:pt>
                <c:pt idx="1">
                  <c:v>0.09</c:v>
                </c:pt>
                <c:pt idx="2">
                  <c:v>0.09</c:v>
                </c:pt>
                <c:pt idx="3">
                  <c:v>0.09</c:v>
                </c:pt>
                <c:pt idx="4">
                  <c:v>6.25E-2</c:v>
                </c:pt>
                <c:pt idx="5">
                  <c:v>6.25E-2</c:v>
                </c:pt>
                <c:pt idx="6">
                  <c:v>6.25E-2</c:v>
                </c:pt>
                <c:pt idx="7">
                  <c:v>6.25E-2</c:v>
                </c:pt>
                <c:pt idx="8">
                  <c:v>6.25E-2</c:v>
                </c:pt>
                <c:pt idx="9">
                  <c:v>6.25E-2</c:v>
                </c:pt>
                <c:pt idx="10">
                  <c:v>6.25E-2</c:v>
                </c:pt>
                <c:pt idx="11">
                  <c:v>0.09</c:v>
                </c:pt>
                <c:pt idx="12">
                  <c:v>0.09</c:v>
                </c:pt>
                <c:pt idx="13">
                  <c:v>0.09</c:v>
                </c:pt>
                <c:pt idx="14">
                  <c:v>0.09</c:v>
                </c:pt>
                <c:pt idx="1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AC-4F52-8679-FAD6900C5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c:spPr>
          <c:cat>
            <c:numRef>
              <c:f>Feuil1!$A$2:$A$17</c:f>
              <c:numCache>
                <c:formatCode>General</c:formatCode>
                <c:ptCount val="16"/>
              </c:numCache>
            </c:numRef>
          </c:cat>
          <c:val>
            <c:numRef>
              <c:f>Feuil1!$B$2:$B$17</c:f>
              <c:numCache>
                <c:formatCode>General</c:formatCode>
                <c:ptCount val="16"/>
                <c:pt idx="0">
                  <c:v>0.09</c:v>
                </c:pt>
                <c:pt idx="1">
                  <c:v>0.09</c:v>
                </c:pt>
                <c:pt idx="2">
                  <c:v>0.09</c:v>
                </c:pt>
                <c:pt idx="3">
                  <c:v>0.09</c:v>
                </c:pt>
                <c:pt idx="4">
                  <c:v>6.25E-2</c:v>
                </c:pt>
                <c:pt idx="5">
                  <c:v>6.25E-2</c:v>
                </c:pt>
                <c:pt idx="6">
                  <c:v>6.25E-2</c:v>
                </c:pt>
                <c:pt idx="7">
                  <c:v>6.25E-2</c:v>
                </c:pt>
                <c:pt idx="8">
                  <c:v>6.25E-2</c:v>
                </c:pt>
                <c:pt idx="9">
                  <c:v>6.25E-2</c:v>
                </c:pt>
                <c:pt idx="10">
                  <c:v>6.25E-2</c:v>
                </c:pt>
                <c:pt idx="11">
                  <c:v>0.09</c:v>
                </c:pt>
                <c:pt idx="12">
                  <c:v>0.09</c:v>
                </c:pt>
                <c:pt idx="13">
                  <c:v>0.09</c:v>
                </c:pt>
                <c:pt idx="14">
                  <c:v>0.09</c:v>
                </c:pt>
                <c:pt idx="1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AC-4F52-8679-FAD6900C5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c:spPr>
          <c:cat>
            <c:numRef>
              <c:f>Feuil1!$A$2:$A$17</c:f>
              <c:numCache>
                <c:formatCode>General</c:formatCode>
                <c:ptCount val="16"/>
              </c:numCache>
            </c:numRef>
          </c:cat>
          <c:val>
            <c:numRef>
              <c:f>Feuil1!$B$2:$B$17</c:f>
              <c:numCache>
                <c:formatCode>General</c:formatCode>
                <c:ptCount val="16"/>
                <c:pt idx="0">
                  <c:v>0.09</c:v>
                </c:pt>
                <c:pt idx="1">
                  <c:v>0.09</c:v>
                </c:pt>
                <c:pt idx="2">
                  <c:v>0.09</c:v>
                </c:pt>
                <c:pt idx="3">
                  <c:v>0.09</c:v>
                </c:pt>
                <c:pt idx="4">
                  <c:v>6.25E-2</c:v>
                </c:pt>
                <c:pt idx="5">
                  <c:v>6.25E-2</c:v>
                </c:pt>
                <c:pt idx="6">
                  <c:v>6.25E-2</c:v>
                </c:pt>
                <c:pt idx="7">
                  <c:v>6.25E-2</c:v>
                </c:pt>
                <c:pt idx="8">
                  <c:v>6.25E-2</c:v>
                </c:pt>
                <c:pt idx="9">
                  <c:v>6.25E-2</c:v>
                </c:pt>
                <c:pt idx="10">
                  <c:v>6.25E-2</c:v>
                </c:pt>
                <c:pt idx="11">
                  <c:v>0.09</c:v>
                </c:pt>
                <c:pt idx="12">
                  <c:v>0.09</c:v>
                </c:pt>
                <c:pt idx="13">
                  <c:v>0.09</c:v>
                </c:pt>
                <c:pt idx="14">
                  <c:v>0.09</c:v>
                </c:pt>
                <c:pt idx="1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AC-4F52-8679-FAD6900C5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c:spPr>
          <c:cat>
            <c:numRef>
              <c:f>Feuil1!$A$2:$A$17</c:f>
              <c:numCache>
                <c:formatCode>General</c:formatCode>
                <c:ptCount val="16"/>
              </c:numCache>
            </c:numRef>
          </c:cat>
          <c:val>
            <c:numRef>
              <c:f>Feuil1!$B$2:$B$17</c:f>
              <c:numCache>
                <c:formatCode>General</c:formatCode>
                <c:ptCount val="16"/>
                <c:pt idx="0">
                  <c:v>0.09</c:v>
                </c:pt>
                <c:pt idx="1">
                  <c:v>0.09</c:v>
                </c:pt>
                <c:pt idx="2">
                  <c:v>0.09</c:v>
                </c:pt>
                <c:pt idx="3">
                  <c:v>0.09</c:v>
                </c:pt>
                <c:pt idx="4">
                  <c:v>6.25E-2</c:v>
                </c:pt>
                <c:pt idx="5">
                  <c:v>6.25E-2</c:v>
                </c:pt>
                <c:pt idx="6">
                  <c:v>6.25E-2</c:v>
                </c:pt>
                <c:pt idx="7">
                  <c:v>6.25E-2</c:v>
                </c:pt>
                <c:pt idx="8">
                  <c:v>6.25E-2</c:v>
                </c:pt>
                <c:pt idx="9">
                  <c:v>6.25E-2</c:v>
                </c:pt>
                <c:pt idx="10">
                  <c:v>6.25E-2</c:v>
                </c:pt>
                <c:pt idx="11">
                  <c:v>0.09</c:v>
                </c:pt>
                <c:pt idx="12">
                  <c:v>0.09</c:v>
                </c:pt>
                <c:pt idx="13">
                  <c:v>0.09</c:v>
                </c:pt>
                <c:pt idx="14">
                  <c:v>0.09</c:v>
                </c:pt>
                <c:pt idx="1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AC-4F52-8679-FAD6900C5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0.30799</cdr:x>
      <cdr:y>0.26252</cdr:y>
    </cdr:from>
    <cdr:to>
      <cdr:x>0.69201</cdr:x>
      <cdr:y>0.73748</cdr:y>
    </cdr:to>
    <cdr:sp macro="" textlink="">
      <cdr:nvSpPr>
        <cdr:cNvPr id="2" name="Ellipse 1">
          <a:extLst xmlns:a="http://schemas.openxmlformats.org/drawingml/2006/main">
            <a:ext uri="{FF2B5EF4-FFF2-40B4-BE49-F238E27FC236}">
              <a16:creationId xmlns:a16="http://schemas.microsoft.com/office/drawing/2014/main" id="{71D96873-9D4A-4B19-8056-18B4C5E7C503}"/>
            </a:ext>
          </a:extLst>
        </cdr:cNvPr>
        <cdr:cNvSpPr/>
      </cdr:nvSpPr>
      <cdr:spPr>
        <a:xfrm xmlns:a="http://schemas.openxmlformats.org/drawingml/2006/main">
          <a:off x="2165617" y="1440591"/>
          <a:ext cx="2700220" cy="260631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0.30799</cdr:x>
      <cdr:y>0.26252</cdr:y>
    </cdr:from>
    <cdr:to>
      <cdr:x>0.69201</cdr:x>
      <cdr:y>0.73748</cdr:y>
    </cdr:to>
    <cdr:sp macro="" textlink="">
      <cdr:nvSpPr>
        <cdr:cNvPr id="2" name="Ellipse 1">
          <a:extLst xmlns:a="http://schemas.openxmlformats.org/drawingml/2006/main">
            <a:ext uri="{FF2B5EF4-FFF2-40B4-BE49-F238E27FC236}">
              <a16:creationId xmlns:a16="http://schemas.microsoft.com/office/drawing/2014/main" id="{71D96873-9D4A-4B19-8056-18B4C5E7C503}"/>
            </a:ext>
          </a:extLst>
        </cdr:cNvPr>
        <cdr:cNvSpPr/>
      </cdr:nvSpPr>
      <cdr:spPr>
        <a:xfrm xmlns:a="http://schemas.openxmlformats.org/drawingml/2006/main">
          <a:off x="2165617" y="1440591"/>
          <a:ext cx="2700220" cy="260631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0.30799</cdr:x>
      <cdr:y>0.26252</cdr:y>
    </cdr:from>
    <cdr:to>
      <cdr:x>0.69201</cdr:x>
      <cdr:y>0.73748</cdr:y>
    </cdr:to>
    <cdr:sp macro="" textlink="">
      <cdr:nvSpPr>
        <cdr:cNvPr id="2" name="Ellipse 1">
          <a:extLst xmlns:a="http://schemas.openxmlformats.org/drawingml/2006/main">
            <a:ext uri="{FF2B5EF4-FFF2-40B4-BE49-F238E27FC236}">
              <a16:creationId xmlns:a16="http://schemas.microsoft.com/office/drawing/2014/main" id="{71D96873-9D4A-4B19-8056-18B4C5E7C503}"/>
            </a:ext>
          </a:extLst>
        </cdr:cNvPr>
        <cdr:cNvSpPr/>
      </cdr:nvSpPr>
      <cdr:spPr>
        <a:xfrm xmlns:a="http://schemas.openxmlformats.org/drawingml/2006/main">
          <a:off x="2165617" y="1440591"/>
          <a:ext cx="2700220" cy="260631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0.30799</cdr:x>
      <cdr:y>0.26252</cdr:y>
    </cdr:from>
    <cdr:to>
      <cdr:x>0.69201</cdr:x>
      <cdr:y>0.73748</cdr:y>
    </cdr:to>
    <cdr:sp macro="" textlink="">
      <cdr:nvSpPr>
        <cdr:cNvPr id="2" name="Ellipse 1">
          <a:extLst xmlns:a="http://schemas.openxmlformats.org/drawingml/2006/main">
            <a:ext uri="{FF2B5EF4-FFF2-40B4-BE49-F238E27FC236}">
              <a16:creationId xmlns:a16="http://schemas.microsoft.com/office/drawing/2014/main" id="{71D96873-9D4A-4B19-8056-18B4C5E7C503}"/>
            </a:ext>
          </a:extLst>
        </cdr:cNvPr>
        <cdr:cNvSpPr/>
      </cdr:nvSpPr>
      <cdr:spPr>
        <a:xfrm xmlns:a="http://schemas.openxmlformats.org/drawingml/2006/main">
          <a:off x="2165617" y="1440591"/>
          <a:ext cx="2700220" cy="260631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0.30799</cdr:x>
      <cdr:y>0.26252</cdr:y>
    </cdr:from>
    <cdr:to>
      <cdr:x>0.69201</cdr:x>
      <cdr:y>0.73748</cdr:y>
    </cdr:to>
    <cdr:sp macro="" textlink="">
      <cdr:nvSpPr>
        <cdr:cNvPr id="2" name="Ellipse 1">
          <a:extLst xmlns:a="http://schemas.openxmlformats.org/drawingml/2006/main">
            <a:ext uri="{FF2B5EF4-FFF2-40B4-BE49-F238E27FC236}">
              <a16:creationId xmlns:a16="http://schemas.microsoft.com/office/drawing/2014/main" id="{71D96873-9D4A-4B19-8056-18B4C5E7C503}"/>
            </a:ext>
          </a:extLst>
        </cdr:cNvPr>
        <cdr:cNvSpPr/>
      </cdr:nvSpPr>
      <cdr:spPr>
        <a:xfrm xmlns:a="http://schemas.openxmlformats.org/drawingml/2006/main">
          <a:off x="2165617" y="1440591"/>
          <a:ext cx="2700220" cy="260631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5965-F453-4044-95E4-98A34EC657B6}" type="datetimeFigureOut">
              <a:rPr lang="fr-FR" smtClean="0"/>
              <a:t>22/08/2018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2521-B6DE-4044-B434-A60081ED8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4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5965-F453-4044-95E4-98A34EC657B6}" type="datetimeFigureOut">
              <a:rPr lang="fr-FR" smtClean="0"/>
              <a:t>22/08/2018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2521-B6DE-4044-B434-A60081ED8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54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5965-F453-4044-95E4-98A34EC657B6}" type="datetimeFigureOut">
              <a:rPr lang="fr-FR" smtClean="0"/>
              <a:t>22/08/2018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2521-B6DE-4044-B434-A60081ED8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69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5965-F453-4044-95E4-98A34EC657B6}" type="datetimeFigureOut">
              <a:rPr lang="fr-FR" smtClean="0"/>
              <a:t>22/08/2018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2521-B6DE-4044-B434-A60081ED8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73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5965-F453-4044-95E4-98A34EC657B6}" type="datetimeFigureOut">
              <a:rPr lang="fr-FR" smtClean="0"/>
              <a:t>22/08/2018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2521-B6DE-4044-B434-A60081ED8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63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5965-F453-4044-95E4-98A34EC657B6}" type="datetimeFigureOut">
              <a:rPr lang="fr-FR" smtClean="0"/>
              <a:t>22/08/2018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2521-B6DE-4044-B434-A60081ED8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5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5965-F453-4044-95E4-98A34EC657B6}" type="datetimeFigureOut">
              <a:rPr lang="fr-FR" smtClean="0"/>
              <a:t>22/08/2018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2521-B6DE-4044-B434-A60081ED8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90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5965-F453-4044-95E4-98A34EC657B6}" type="datetimeFigureOut">
              <a:rPr lang="fr-FR" smtClean="0"/>
              <a:t>22/08/2018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2521-B6DE-4044-B434-A60081ED8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98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5965-F453-4044-95E4-98A34EC657B6}" type="datetimeFigureOut">
              <a:rPr lang="fr-FR" smtClean="0"/>
              <a:t>22/08/2018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2521-B6DE-4044-B434-A60081ED8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95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5965-F453-4044-95E4-98A34EC657B6}" type="datetimeFigureOut">
              <a:rPr lang="fr-FR" smtClean="0"/>
              <a:t>22/08/2018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2521-B6DE-4044-B434-A60081ED8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19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5965-F453-4044-95E4-98A34EC657B6}" type="datetimeFigureOut">
              <a:rPr lang="fr-FR" smtClean="0"/>
              <a:t>22/08/2018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2521-B6DE-4044-B434-A60081ED8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78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A5965-F453-4044-95E4-98A34EC657B6}" type="datetimeFigureOut">
              <a:rPr lang="fr-FR" smtClean="0"/>
              <a:t>22/08/2018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C2521-B6DE-4044-B434-A60081ED8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71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Rectangle : coins arrondis 221">
            <a:extLst>
              <a:ext uri="{FF2B5EF4-FFF2-40B4-BE49-F238E27FC236}">
                <a16:creationId xmlns:a16="http://schemas.microsoft.com/office/drawing/2014/main" id="{47D3AFB4-E771-43F2-8259-315608723898}"/>
              </a:ext>
            </a:extLst>
          </p:cNvPr>
          <p:cNvSpPr/>
          <p:nvPr/>
        </p:nvSpPr>
        <p:spPr>
          <a:xfrm>
            <a:off x="5062127" y="561327"/>
            <a:ext cx="2225363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Rectangle : coins arrondis 220">
            <a:extLst>
              <a:ext uri="{FF2B5EF4-FFF2-40B4-BE49-F238E27FC236}">
                <a16:creationId xmlns:a16="http://schemas.microsoft.com/office/drawing/2014/main" id="{51526119-CFAD-4184-8BEB-EB508A1B66CE}"/>
              </a:ext>
            </a:extLst>
          </p:cNvPr>
          <p:cNvSpPr/>
          <p:nvPr/>
        </p:nvSpPr>
        <p:spPr>
          <a:xfrm>
            <a:off x="6599187" y="1373415"/>
            <a:ext cx="2158067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Rectangle : coins arrondis 219">
            <a:extLst>
              <a:ext uri="{FF2B5EF4-FFF2-40B4-BE49-F238E27FC236}">
                <a16:creationId xmlns:a16="http://schemas.microsoft.com/office/drawing/2014/main" id="{8ABE832C-E20C-4C5A-8126-6F981FC4BF33}"/>
              </a:ext>
            </a:extLst>
          </p:cNvPr>
          <p:cNvSpPr/>
          <p:nvPr/>
        </p:nvSpPr>
        <p:spPr>
          <a:xfrm>
            <a:off x="7169945" y="2214459"/>
            <a:ext cx="1815860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Rectangle : coins arrondis 218">
            <a:extLst>
              <a:ext uri="{FF2B5EF4-FFF2-40B4-BE49-F238E27FC236}">
                <a16:creationId xmlns:a16="http://schemas.microsoft.com/office/drawing/2014/main" id="{D5A6570A-F311-48D9-962C-437ADE72CE35}"/>
              </a:ext>
            </a:extLst>
          </p:cNvPr>
          <p:cNvSpPr/>
          <p:nvPr/>
        </p:nvSpPr>
        <p:spPr>
          <a:xfrm>
            <a:off x="6918995" y="3068047"/>
            <a:ext cx="2158067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Rectangle : coins arrondis 217">
            <a:extLst>
              <a:ext uri="{FF2B5EF4-FFF2-40B4-BE49-F238E27FC236}">
                <a16:creationId xmlns:a16="http://schemas.microsoft.com/office/drawing/2014/main" id="{4B9D0906-3505-4577-A5BB-7BC33CB08E61}"/>
              </a:ext>
            </a:extLst>
          </p:cNvPr>
          <p:cNvSpPr/>
          <p:nvPr/>
        </p:nvSpPr>
        <p:spPr>
          <a:xfrm>
            <a:off x="6861353" y="3954690"/>
            <a:ext cx="2136021" cy="53031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Rectangle : coins arrondis 214">
            <a:extLst>
              <a:ext uri="{FF2B5EF4-FFF2-40B4-BE49-F238E27FC236}">
                <a16:creationId xmlns:a16="http://schemas.microsoft.com/office/drawing/2014/main" id="{514FCBFD-E625-4604-B9F6-E8223EB3CCE9}"/>
              </a:ext>
            </a:extLst>
          </p:cNvPr>
          <p:cNvSpPr/>
          <p:nvPr/>
        </p:nvSpPr>
        <p:spPr>
          <a:xfrm>
            <a:off x="6594137" y="4648852"/>
            <a:ext cx="2482925" cy="530317"/>
          </a:xfrm>
          <a:prstGeom prst="roundRect">
            <a:avLst/>
          </a:prstGeom>
          <a:solidFill>
            <a:srgbClr val="C752D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Rectangle : coins arrondis 213">
            <a:extLst>
              <a:ext uri="{FF2B5EF4-FFF2-40B4-BE49-F238E27FC236}">
                <a16:creationId xmlns:a16="http://schemas.microsoft.com/office/drawing/2014/main" id="{6E4B693C-B443-40EE-AE20-EA5DB1E2BD52}"/>
              </a:ext>
            </a:extLst>
          </p:cNvPr>
          <p:cNvSpPr/>
          <p:nvPr/>
        </p:nvSpPr>
        <p:spPr>
          <a:xfrm>
            <a:off x="6509061" y="5275339"/>
            <a:ext cx="2482925" cy="530317"/>
          </a:xfrm>
          <a:prstGeom prst="roundRect">
            <a:avLst/>
          </a:prstGeom>
          <a:solidFill>
            <a:srgbClr val="C752D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Rectangle : coins arrondis 212">
            <a:extLst>
              <a:ext uri="{FF2B5EF4-FFF2-40B4-BE49-F238E27FC236}">
                <a16:creationId xmlns:a16="http://schemas.microsoft.com/office/drawing/2014/main" id="{0D60A17C-86D2-4ED5-9FA9-F3A70E08C3A0}"/>
              </a:ext>
            </a:extLst>
          </p:cNvPr>
          <p:cNvSpPr/>
          <p:nvPr/>
        </p:nvSpPr>
        <p:spPr>
          <a:xfrm>
            <a:off x="5654675" y="5952210"/>
            <a:ext cx="2482925" cy="530317"/>
          </a:xfrm>
          <a:prstGeom prst="roundRect">
            <a:avLst/>
          </a:prstGeom>
          <a:solidFill>
            <a:srgbClr val="C752D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Rectangle : coins arrondis 209">
            <a:extLst>
              <a:ext uri="{FF2B5EF4-FFF2-40B4-BE49-F238E27FC236}">
                <a16:creationId xmlns:a16="http://schemas.microsoft.com/office/drawing/2014/main" id="{104642B5-74BD-4D40-A45E-237535D45C2C}"/>
              </a:ext>
            </a:extLst>
          </p:cNvPr>
          <p:cNvSpPr/>
          <p:nvPr/>
        </p:nvSpPr>
        <p:spPr>
          <a:xfrm>
            <a:off x="965152" y="6033106"/>
            <a:ext cx="2482925" cy="530317"/>
          </a:xfrm>
          <a:prstGeom prst="roundRect">
            <a:avLst/>
          </a:prstGeom>
          <a:solidFill>
            <a:srgbClr val="05E51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Rectangle : coins arrondis 208">
            <a:extLst>
              <a:ext uri="{FF2B5EF4-FFF2-40B4-BE49-F238E27FC236}">
                <a16:creationId xmlns:a16="http://schemas.microsoft.com/office/drawing/2014/main" id="{38735FAD-5522-4800-80F6-91546D6435A8}"/>
              </a:ext>
            </a:extLst>
          </p:cNvPr>
          <p:cNvSpPr/>
          <p:nvPr/>
        </p:nvSpPr>
        <p:spPr>
          <a:xfrm>
            <a:off x="340223" y="5266514"/>
            <a:ext cx="2482925" cy="530317"/>
          </a:xfrm>
          <a:prstGeom prst="roundRect">
            <a:avLst/>
          </a:prstGeom>
          <a:solidFill>
            <a:srgbClr val="05E51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Rectangle : coins arrondis 206">
            <a:extLst>
              <a:ext uri="{FF2B5EF4-FFF2-40B4-BE49-F238E27FC236}">
                <a16:creationId xmlns:a16="http://schemas.microsoft.com/office/drawing/2014/main" id="{DCD78A61-C4C2-45B3-952F-991E8B583772}"/>
              </a:ext>
            </a:extLst>
          </p:cNvPr>
          <p:cNvSpPr/>
          <p:nvPr/>
        </p:nvSpPr>
        <p:spPr>
          <a:xfrm>
            <a:off x="438884" y="4476911"/>
            <a:ext cx="2482925" cy="530317"/>
          </a:xfrm>
          <a:prstGeom prst="roundRect">
            <a:avLst/>
          </a:prstGeom>
          <a:solidFill>
            <a:srgbClr val="05E51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Rectangle : coins arrondis 205">
            <a:extLst>
              <a:ext uri="{FF2B5EF4-FFF2-40B4-BE49-F238E27FC236}">
                <a16:creationId xmlns:a16="http://schemas.microsoft.com/office/drawing/2014/main" id="{4243F5EA-685D-4078-BB94-94A6B49E4440}"/>
              </a:ext>
            </a:extLst>
          </p:cNvPr>
          <p:cNvSpPr/>
          <p:nvPr/>
        </p:nvSpPr>
        <p:spPr>
          <a:xfrm>
            <a:off x="150238" y="3591246"/>
            <a:ext cx="2482925" cy="73910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Rectangle : coins arrondis 204">
            <a:extLst>
              <a:ext uri="{FF2B5EF4-FFF2-40B4-BE49-F238E27FC236}">
                <a16:creationId xmlns:a16="http://schemas.microsoft.com/office/drawing/2014/main" id="{F20F7CE1-FFEC-4D7E-9CB9-C7BC6D1B66D0}"/>
              </a:ext>
            </a:extLst>
          </p:cNvPr>
          <p:cNvSpPr/>
          <p:nvPr/>
        </p:nvSpPr>
        <p:spPr>
          <a:xfrm>
            <a:off x="143395" y="2733033"/>
            <a:ext cx="2569883" cy="5303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Rectangle : coins arrondis 203">
            <a:extLst>
              <a:ext uri="{FF2B5EF4-FFF2-40B4-BE49-F238E27FC236}">
                <a16:creationId xmlns:a16="http://schemas.microsoft.com/office/drawing/2014/main" id="{2C4BC50F-0271-469E-AB9D-8FD291AFF8E6}"/>
              </a:ext>
            </a:extLst>
          </p:cNvPr>
          <p:cNvSpPr/>
          <p:nvPr/>
        </p:nvSpPr>
        <p:spPr>
          <a:xfrm>
            <a:off x="143744" y="1837256"/>
            <a:ext cx="2651021" cy="5303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Rectangle : coins arrondis 202">
            <a:extLst>
              <a:ext uri="{FF2B5EF4-FFF2-40B4-BE49-F238E27FC236}">
                <a16:creationId xmlns:a16="http://schemas.microsoft.com/office/drawing/2014/main" id="{365BA36E-D903-4798-A5D3-B0B3887B22F4}"/>
              </a:ext>
            </a:extLst>
          </p:cNvPr>
          <p:cNvSpPr/>
          <p:nvPr/>
        </p:nvSpPr>
        <p:spPr>
          <a:xfrm>
            <a:off x="461363" y="1038232"/>
            <a:ext cx="2482925" cy="5303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Rectangle : coins arrondis 200">
            <a:extLst>
              <a:ext uri="{FF2B5EF4-FFF2-40B4-BE49-F238E27FC236}">
                <a16:creationId xmlns:a16="http://schemas.microsoft.com/office/drawing/2014/main" id="{73556155-79A6-405E-AA18-60FBA8626562}"/>
              </a:ext>
            </a:extLst>
          </p:cNvPr>
          <p:cNvSpPr/>
          <p:nvPr/>
        </p:nvSpPr>
        <p:spPr>
          <a:xfrm>
            <a:off x="2713279" y="294253"/>
            <a:ext cx="1949584" cy="5303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F82FC6EB-3110-4CC0-8376-0F5A8A4A05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5328840"/>
              </p:ext>
            </p:extLst>
          </p:nvPr>
        </p:nvGraphicFramePr>
        <p:xfrm>
          <a:off x="2221957" y="1453377"/>
          <a:ext cx="5273591" cy="4115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Ellipse 9">
            <a:extLst>
              <a:ext uri="{FF2B5EF4-FFF2-40B4-BE49-F238E27FC236}">
                <a16:creationId xmlns:a16="http://schemas.microsoft.com/office/drawing/2014/main" id="{2678C133-ECE6-435C-A8F4-50CD732258BA}"/>
              </a:ext>
            </a:extLst>
          </p:cNvPr>
          <p:cNvSpPr/>
          <p:nvPr/>
        </p:nvSpPr>
        <p:spPr>
          <a:xfrm>
            <a:off x="3321277" y="2027083"/>
            <a:ext cx="3074949" cy="29765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825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6AEC8E4-083B-4ABD-B206-1CFE662F7811}"/>
              </a:ext>
            </a:extLst>
          </p:cNvPr>
          <p:cNvSpPr txBox="1"/>
          <p:nvPr/>
        </p:nvSpPr>
        <p:spPr>
          <a:xfrm>
            <a:off x="5079326" y="560621"/>
            <a:ext cx="2023435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Grandeurs et mesures</a:t>
            </a:r>
          </a:p>
          <a:p>
            <a:r>
              <a:rPr lang="fr-FR" sz="1350" dirty="0">
                <a:latin typeface="Mrs Chocolat" pitchFamily="2" charset="0"/>
              </a:rPr>
              <a:t>Longueurs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B48E4E3C-207D-46ED-8374-1C11A3ED9189}"/>
              </a:ext>
            </a:extLst>
          </p:cNvPr>
          <p:cNvCxnSpPr>
            <a:cxnSpLocks/>
          </p:cNvCxnSpPr>
          <p:nvPr/>
        </p:nvCxnSpPr>
        <p:spPr>
          <a:xfrm flipV="1">
            <a:off x="5227061" y="1081483"/>
            <a:ext cx="0" cy="5333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853C3CEB-CC2A-4C7A-9A5F-5229CCB5CD59}"/>
              </a:ext>
            </a:extLst>
          </p:cNvPr>
          <p:cNvSpPr txBox="1"/>
          <p:nvPr/>
        </p:nvSpPr>
        <p:spPr>
          <a:xfrm>
            <a:off x="4777535" y="2623209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MM 1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8478494E-7A7F-4DA9-8110-1D1FAB1C18BA}"/>
              </a:ext>
            </a:extLst>
          </p:cNvPr>
          <p:cNvSpPr txBox="1"/>
          <p:nvPr/>
        </p:nvSpPr>
        <p:spPr>
          <a:xfrm>
            <a:off x="4858146" y="2082441"/>
            <a:ext cx="5548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MM 2,3,4,5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21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A9D610C-8D50-47EF-B8FC-F30060E3BA08}"/>
              </a:ext>
            </a:extLst>
          </p:cNvPr>
          <p:cNvSpPr txBox="1"/>
          <p:nvPr/>
        </p:nvSpPr>
        <p:spPr>
          <a:xfrm>
            <a:off x="4988498" y="1699376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MM 22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5F372EC0-5689-48F9-AADA-E380F45734C8}"/>
              </a:ext>
            </a:extLst>
          </p:cNvPr>
          <p:cNvSpPr txBox="1"/>
          <p:nvPr/>
        </p:nvSpPr>
        <p:spPr>
          <a:xfrm>
            <a:off x="6616277" y="1379920"/>
            <a:ext cx="1877927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Géométrie</a:t>
            </a:r>
          </a:p>
          <a:p>
            <a:r>
              <a:rPr lang="fr-FR" sz="1350" dirty="0">
                <a:latin typeface="Mrs Chocolat" pitchFamily="2" charset="0"/>
              </a:rPr>
              <a:t>Figures planes</a:t>
            </a: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CF42C5AC-67D6-4689-B2CC-378DC929BB71}"/>
              </a:ext>
            </a:extLst>
          </p:cNvPr>
          <p:cNvCxnSpPr>
            <a:cxnSpLocks/>
          </p:cNvCxnSpPr>
          <p:nvPr/>
        </p:nvCxnSpPr>
        <p:spPr>
          <a:xfrm flipH="1">
            <a:off x="6078138" y="1623781"/>
            <a:ext cx="5484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D2AC7168-9D52-4A90-AD49-C07366831D29}"/>
              </a:ext>
            </a:extLst>
          </p:cNvPr>
          <p:cNvSpPr txBox="1"/>
          <p:nvPr/>
        </p:nvSpPr>
        <p:spPr>
          <a:xfrm>
            <a:off x="7220194" y="2225773"/>
            <a:ext cx="153706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Numération</a:t>
            </a:r>
          </a:p>
          <a:p>
            <a:r>
              <a:rPr lang="fr-FR" sz="1350" dirty="0">
                <a:latin typeface="Mrs Chocolat" pitchFamily="2" charset="0"/>
              </a:rPr>
              <a:t>&lt;20 ; &lt;100 ; &lt;599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A72A2FD-A978-4AEF-B38B-E5AD2FC45A4C}"/>
              </a:ext>
            </a:extLst>
          </p:cNvPr>
          <p:cNvSpPr txBox="1"/>
          <p:nvPr/>
        </p:nvSpPr>
        <p:spPr>
          <a:xfrm>
            <a:off x="6905880" y="3083237"/>
            <a:ext cx="2120889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CALCUL / Pb</a:t>
            </a:r>
          </a:p>
          <a:p>
            <a:r>
              <a:rPr lang="fr-FR" sz="1350" dirty="0">
                <a:latin typeface="Mrs Chocolat" pitchFamily="2" charset="0"/>
              </a:rPr>
              <a:t>Addition / Soustraction</a:t>
            </a:r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3F9257E1-2E03-48B1-951D-11B0902369E6}"/>
              </a:ext>
            </a:extLst>
          </p:cNvPr>
          <p:cNvCxnSpPr>
            <a:cxnSpLocks/>
          </p:cNvCxnSpPr>
          <p:nvPr/>
        </p:nvCxnSpPr>
        <p:spPr>
          <a:xfrm flipH="1">
            <a:off x="6607742" y="2568953"/>
            <a:ext cx="612452" cy="1662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43C91A4E-14D2-4808-A416-5FD9C18C586E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27398" y="3337153"/>
            <a:ext cx="178482" cy="145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8B2F4F03-F233-4B56-8788-D8606F3357D8}"/>
              </a:ext>
            </a:extLst>
          </p:cNvPr>
          <p:cNvSpPr txBox="1"/>
          <p:nvPr/>
        </p:nvSpPr>
        <p:spPr>
          <a:xfrm>
            <a:off x="2704002" y="312712"/>
            <a:ext cx="1807212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Orthographe</a:t>
            </a:r>
          </a:p>
          <a:p>
            <a:r>
              <a:rPr lang="fr-FR" sz="1350" dirty="0">
                <a:latin typeface="Mrs Chocolat" pitchFamily="2" charset="0"/>
              </a:rPr>
              <a:t>Accords</a:t>
            </a: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4D1FAB91-1D79-40FA-BC26-12A9E1074F21}"/>
              </a:ext>
            </a:extLst>
          </p:cNvPr>
          <p:cNvCxnSpPr>
            <a:cxnSpLocks/>
          </p:cNvCxnSpPr>
          <p:nvPr/>
        </p:nvCxnSpPr>
        <p:spPr>
          <a:xfrm flipV="1">
            <a:off x="4511214" y="820545"/>
            <a:ext cx="0" cy="807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D462CD24-7811-4C80-95C4-60E62227D0C3}"/>
              </a:ext>
            </a:extLst>
          </p:cNvPr>
          <p:cNvSpPr txBox="1"/>
          <p:nvPr/>
        </p:nvSpPr>
        <p:spPr>
          <a:xfrm>
            <a:off x="522984" y="1052858"/>
            <a:ext cx="2296845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Grammaire</a:t>
            </a:r>
          </a:p>
          <a:p>
            <a:r>
              <a:rPr lang="fr-FR" sz="1350" dirty="0">
                <a:latin typeface="Mrs Chocolat" pitchFamily="2" charset="0"/>
              </a:rPr>
              <a:t>Phrases Aff, </a:t>
            </a:r>
            <a:r>
              <a:rPr lang="fr-FR" sz="1350" dirty="0" err="1">
                <a:latin typeface="Mrs Chocolat" pitchFamily="2" charset="0"/>
              </a:rPr>
              <a:t>neg</a:t>
            </a:r>
            <a:r>
              <a:rPr lang="fr-FR" sz="1350" dirty="0">
                <a:latin typeface="Mrs Chocolat" pitchFamily="2" charset="0"/>
              </a:rPr>
              <a:t> ; Pronom</a:t>
            </a:r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CF80B0E3-6A13-4486-9D92-D3D61758AF05}"/>
              </a:ext>
            </a:extLst>
          </p:cNvPr>
          <p:cNvCxnSpPr>
            <a:cxnSpLocks/>
          </p:cNvCxnSpPr>
          <p:nvPr/>
        </p:nvCxnSpPr>
        <p:spPr>
          <a:xfrm flipH="1">
            <a:off x="2936864" y="1322203"/>
            <a:ext cx="7703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9603CDF5-A71F-4463-8CA3-E68E5561F618}"/>
              </a:ext>
            </a:extLst>
          </p:cNvPr>
          <p:cNvSpPr txBox="1"/>
          <p:nvPr/>
        </p:nvSpPr>
        <p:spPr>
          <a:xfrm>
            <a:off x="150238" y="1791799"/>
            <a:ext cx="3117245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Conjugaison</a:t>
            </a:r>
          </a:p>
          <a:p>
            <a:r>
              <a:rPr lang="fr-FR" sz="1350" dirty="0">
                <a:latin typeface="Mrs Chocolat" pitchFamily="2" charset="0"/>
              </a:rPr>
              <a:t>Passé, présent, futur / Présent</a:t>
            </a:r>
          </a:p>
        </p:txBody>
      </p: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A960F28D-C72A-48DE-A378-B3332964E87D}"/>
              </a:ext>
            </a:extLst>
          </p:cNvPr>
          <p:cNvCxnSpPr>
            <a:cxnSpLocks/>
          </p:cNvCxnSpPr>
          <p:nvPr/>
        </p:nvCxnSpPr>
        <p:spPr>
          <a:xfrm flipH="1">
            <a:off x="2782207" y="2110502"/>
            <a:ext cx="4639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>
            <a:extLst>
              <a:ext uri="{FF2B5EF4-FFF2-40B4-BE49-F238E27FC236}">
                <a16:creationId xmlns:a16="http://schemas.microsoft.com/office/drawing/2014/main" id="{38FB40CF-FACC-4202-A6D0-481A2770C233}"/>
              </a:ext>
            </a:extLst>
          </p:cNvPr>
          <p:cNvSpPr txBox="1"/>
          <p:nvPr/>
        </p:nvSpPr>
        <p:spPr>
          <a:xfrm>
            <a:off x="117231" y="2767041"/>
            <a:ext cx="2709272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Vocabulaire / Prod écrits</a:t>
            </a:r>
          </a:p>
          <a:p>
            <a:r>
              <a:rPr lang="fr-FR" sz="1350" dirty="0">
                <a:latin typeface="Mrs Chocolat" pitchFamily="2" charset="0"/>
              </a:rPr>
              <a:t>Dictionnaire, la liste</a:t>
            </a:r>
          </a:p>
        </p:txBody>
      </p: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3CDA687B-5693-48A0-8216-4AFA26E71256}"/>
              </a:ext>
            </a:extLst>
          </p:cNvPr>
          <p:cNvCxnSpPr>
            <a:cxnSpLocks/>
          </p:cNvCxnSpPr>
          <p:nvPr/>
        </p:nvCxnSpPr>
        <p:spPr>
          <a:xfrm flipH="1">
            <a:off x="2552297" y="3505660"/>
            <a:ext cx="3788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>
            <a:extLst>
              <a:ext uri="{FF2B5EF4-FFF2-40B4-BE49-F238E27FC236}">
                <a16:creationId xmlns:a16="http://schemas.microsoft.com/office/drawing/2014/main" id="{67039ECA-A16C-4FC9-9CC4-6C8C3286C30C}"/>
              </a:ext>
            </a:extLst>
          </p:cNvPr>
          <p:cNvSpPr txBox="1"/>
          <p:nvPr/>
        </p:nvSpPr>
        <p:spPr>
          <a:xfrm>
            <a:off x="166688" y="3620973"/>
            <a:ext cx="2652971" cy="715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Littérature</a:t>
            </a:r>
          </a:p>
          <a:p>
            <a:r>
              <a:rPr lang="fr-FR" sz="1350" dirty="0">
                <a:latin typeface="Mrs Chocolat" pitchFamily="2" charset="0"/>
              </a:rPr>
              <a:t>Jefferson; </a:t>
            </a:r>
            <a:r>
              <a:rPr lang="fr-FR" sz="1050" dirty="0">
                <a:latin typeface="Mrs Chocolat" pitchFamily="2" charset="0"/>
              </a:rPr>
              <a:t>Détective </a:t>
            </a:r>
            <a:r>
              <a:rPr lang="fr-FR" sz="1050" dirty="0" err="1">
                <a:latin typeface="Mrs Chocolat" pitchFamily="2" charset="0"/>
              </a:rPr>
              <a:t>Malinou</a:t>
            </a:r>
            <a:endParaRPr lang="fr-FR" sz="1050" dirty="0">
              <a:latin typeface="Mrs Chocolat" pitchFamily="2" charset="0"/>
            </a:endParaRPr>
          </a:p>
          <a:p>
            <a:r>
              <a:rPr lang="fr-FR" sz="1350" dirty="0">
                <a:latin typeface="Mrs Chocolat" pitchFamily="2" charset="0"/>
              </a:rPr>
              <a:t>Bibliothèque</a:t>
            </a:r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69E62DBA-A2B3-4C30-83EF-4FC7F258CAAF}"/>
              </a:ext>
            </a:extLst>
          </p:cNvPr>
          <p:cNvCxnSpPr>
            <a:cxnSpLocks/>
          </p:cNvCxnSpPr>
          <p:nvPr/>
        </p:nvCxnSpPr>
        <p:spPr>
          <a:xfrm flipH="1">
            <a:off x="2666061" y="4196866"/>
            <a:ext cx="388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>
            <a:extLst>
              <a:ext uri="{FF2B5EF4-FFF2-40B4-BE49-F238E27FC236}">
                <a16:creationId xmlns:a16="http://schemas.microsoft.com/office/drawing/2014/main" id="{71C89009-85C0-4FC7-893E-E5A178D972AA}"/>
              </a:ext>
            </a:extLst>
          </p:cNvPr>
          <p:cNvSpPr txBox="1"/>
          <p:nvPr/>
        </p:nvSpPr>
        <p:spPr>
          <a:xfrm>
            <a:off x="436237" y="4506938"/>
            <a:ext cx="2557708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QLM Objets</a:t>
            </a:r>
          </a:p>
          <a:p>
            <a:r>
              <a:rPr lang="fr-FR" sz="1350" dirty="0">
                <a:latin typeface="Mrs Chocolat" pitchFamily="2" charset="0"/>
              </a:rPr>
              <a:t>Fabriquer un véhicule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D72A4C0C-CB4C-4986-A06E-B9647513F481}"/>
              </a:ext>
            </a:extLst>
          </p:cNvPr>
          <p:cNvSpPr txBox="1"/>
          <p:nvPr/>
        </p:nvSpPr>
        <p:spPr>
          <a:xfrm>
            <a:off x="399091" y="5289459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QLM Espace / Temps</a:t>
            </a:r>
          </a:p>
          <a:p>
            <a:r>
              <a:rPr lang="fr-FR" sz="1350" dirty="0">
                <a:latin typeface="Mrs Chocolat" pitchFamily="2" charset="0"/>
              </a:rPr>
              <a:t>Calendrier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3870C1B1-AED2-4BC4-9A3A-17568EA7C3A2}"/>
              </a:ext>
            </a:extLst>
          </p:cNvPr>
          <p:cNvSpPr txBox="1"/>
          <p:nvPr/>
        </p:nvSpPr>
        <p:spPr>
          <a:xfrm>
            <a:off x="1039248" y="6044348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EMC</a:t>
            </a:r>
          </a:p>
          <a:p>
            <a:r>
              <a:rPr lang="fr-FR" sz="1350" dirty="0">
                <a:latin typeface="Mrs Chocolat" pitchFamily="2" charset="0"/>
              </a:rPr>
              <a:t>Règles, </a:t>
            </a:r>
            <a:r>
              <a:rPr lang="fr-FR" sz="1350" dirty="0" err="1">
                <a:latin typeface="Mrs Chocolat" pitchFamily="2" charset="0"/>
              </a:rPr>
              <a:t>Multibrios</a:t>
            </a:r>
            <a:endParaRPr lang="fr-FR" sz="1350" dirty="0">
              <a:latin typeface="Mrs Chocolat" pitchFamily="2" charset="0"/>
            </a:endParaRPr>
          </a:p>
        </p:txBody>
      </p: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68008C13-BAB4-4598-83EF-0ED1E11DFDF7}"/>
              </a:ext>
            </a:extLst>
          </p:cNvPr>
          <p:cNvCxnSpPr>
            <a:cxnSpLocks/>
          </p:cNvCxnSpPr>
          <p:nvPr/>
        </p:nvCxnSpPr>
        <p:spPr>
          <a:xfrm flipH="1">
            <a:off x="2924457" y="4824547"/>
            <a:ext cx="513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F0BCC435-7B1D-4ED5-BBA7-3D43A215F937}"/>
              </a:ext>
            </a:extLst>
          </p:cNvPr>
          <p:cNvCxnSpPr>
            <a:cxnSpLocks/>
          </p:cNvCxnSpPr>
          <p:nvPr/>
        </p:nvCxnSpPr>
        <p:spPr>
          <a:xfrm flipH="1">
            <a:off x="2823148" y="5558867"/>
            <a:ext cx="1266578" cy="228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2AAEEE42-41E8-4942-A78A-12C7B22FE0BD}"/>
              </a:ext>
            </a:extLst>
          </p:cNvPr>
          <p:cNvCxnSpPr>
            <a:cxnSpLocks/>
          </p:cNvCxnSpPr>
          <p:nvPr/>
        </p:nvCxnSpPr>
        <p:spPr>
          <a:xfrm flipH="1">
            <a:off x="3439620" y="6364197"/>
            <a:ext cx="11445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>
            <a:extLst>
              <a:ext uri="{FF2B5EF4-FFF2-40B4-BE49-F238E27FC236}">
                <a16:creationId xmlns:a16="http://schemas.microsoft.com/office/drawing/2014/main" id="{B41BFF63-10FB-435A-9A58-9255CB6EA3CB}"/>
              </a:ext>
            </a:extLst>
          </p:cNvPr>
          <p:cNvCxnSpPr>
            <a:cxnSpLocks/>
          </p:cNvCxnSpPr>
          <p:nvPr/>
        </p:nvCxnSpPr>
        <p:spPr>
          <a:xfrm flipV="1">
            <a:off x="4584122" y="5404383"/>
            <a:ext cx="1" cy="959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>
            <a:extLst>
              <a:ext uri="{FF2B5EF4-FFF2-40B4-BE49-F238E27FC236}">
                <a16:creationId xmlns:a16="http://schemas.microsoft.com/office/drawing/2014/main" id="{B3ACA93D-4F2A-4D73-8E82-A657DBA0D022}"/>
              </a:ext>
            </a:extLst>
          </p:cNvPr>
          <p:cNvSpPr txBox="1"/>
          <p:nvPr/>
        </p:nvSpPr>
        <p:spPr>
          <a:xfrm>
            <a:off x="5659166" y="5940898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Anglais</a:t>
            </a:r>
          </a:p>
          <a:p>
            <a:r>
              <a:rPr lang="fr-FR" sz="1350" dirty="0">
                <a:latin typeface="Mrs Chocolat" pitchFamily="2" charset="0"/>
              </a:rPr>
              <a:t>Présentation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27EE5F53-61C4-4D9B-B64D-AF93778357BE}"/>
              </a:ext>
            </a:extLst>
          </p:cNvPr>
          <p:cNvSpPr txBox="1"/>
          <p:nvPr/>
        </p:nvSpPr>
        <p:spPr>
          <a:xfrm>
            <a:off x="6509061" y="5277758"/>
            <a:ext cx="2269671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Arts</a:t>
            </a:r>
          </a:p>
          <a:p>
            <a:r>
              <a:rPr lang="fr-FR" sz="1350" dirty="0">
                <a:latin typeface="Mrs Chocolat" pitchFamily="2" charset="0"/>
              </a:rPr>
              <a:t>Porte: empreintes, main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C24477C0-9EEC-48A7-BC50-F0EB0762DCBB}"/>
              </a:ext>
            </a:extLst>
          </p:cNvPr>
          <p:cNvSpPr txBox="1"/>
          <p:nvPr/>
        </p:nvSpPr>
        <p:spPr>
          <a:xfrm>
            <a:off x="6896966" y="3946939"/>
            <a:ext cx="1860288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EPS</a:t>
            </a:r>
          </a:p>
          <a:p>
            <a:r>
              <a:rPr lang="fr-FR" sz="1350" dirty="0">
                <a:latin typeface="Mrs Chocolat" pitchFamily="2" charset="0"/>
              </a:rPr>
              <a:t>Athlétisme</a:t>
            </a:r>
          </a:p>
        </p:txBody>
      </p: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497709DB-6A99-40DB-84E1-396E5FFCD22A}"/>
              </a:ext>
            </a:extLst>
          </p:cNvPr>
          <p:cNvCxnSpPr>
            <a:cxnSpLocks/>
          </p:cNvCxnSpPr>
          <p:nvPr/>
        </p:nvCxnSpPr>
        <p:spPr>
          <a:xfrm flipH="1">
            <a:off x="5209578" y="6194813"/>
            <a:ext cx="4495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5CF54A0C-11BD-4ACA-96B8-66D9429123AA}"/>
              </a:ext>
            </a:extLst>
          </p:cNvPr>
          <p:cNvCxnSpPr>
            <a:cxnSpLocks/>
          </p:cNvCxnSpPr>
          <p:nvPr/>
        </p:nvCxnSpPr>
        <p:spPr>
          <a:xfrm flipV="1">
            <a:off x="5227061" y="5404381"/>
            <a:ext cx="0" cy="790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7ACD91FA-0B3E-4E2F-9341-11FA93AD2C69}"/>
              </a:ext>
            </a:extLst>
          </p:cNvPr>
          <p:cNvCxnSpPr>
            <a:cxnSpLocks/>
          </p:cNvCxnSpPr>
          <p:nvPr/>
        </p:nvCxnSpPr>
        <p:spPr>
          <a:xfrm flipH="1">
            <a:off x="5824429" y="5432979"/>
            <a:ext cx="684632" cy="24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>
            <a:extLst>
              <a:ext uri="{FF2B5EF4-FFF2-40B4-BE49-F238E27FC236}">
                <a16:creationId xmlns:a16="http://schemas.microsoft.com/office/drawing/2014/main" id="{20F219B5-4B96-415E-80AD-FB2142862F54}"/>
              </a:ext>
            </a:extLst>
          </p:cNvPr>
          <p:cNvSpPr txBox="1"/>
          <p:nvPr/>
        </p:nvSpPr>
        <p:spPr>
          <a:xfrm>
            <a:off x="6626542" y="4645319"/>
            <a:ext cx="2130712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Chorale</a:t>
            </a:r>
          </a:p>
          <a:p>
            <a:r>
              <a:rPr lang="fr-FR" sz="1350" dirty="0">
                <a:latin typeface="Mrs Chocolat" pitchFamily="2" charset="0"/>
              </a:rPr>
              <a:t>Dou-Ba; Eh </a:t>
            </a:r>
            <a:r>
              <a:rPr lang="fr-FR" sz="1350" dirty="0" err="1">
                <a:latin typeface="Mrs Chocolat" pitchFamily="2" charset="0"/>
              </a:rPr>
              <a:t>yé</a:t>
            </a:r>
            <a:r>
              <a:rPr lang="fr-FR" sz="1350" dirty="0">
                <a:latin typeface="Mrs Chocolat" pitchFamily="2" charset="0"/>
              </a:rPr>
              <a:t> mama</a:t>
            </a:r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99001726-F68F-4A50-85FF-D4F6591A7091}"/>
              </a:ext>
            </a:extLst>
          </p:cNvPr>
          <p:cNvCxnSpPr>
            <a:cxnSpLocks/>
          </p:cNvCxnSpPr>
          <p:nvPr/>
        </p:nvCxnSpPr>
        <p:spPr>
          <a:xfrm flipH="1">
            <a:off x="6282912" y="4794271"/>
            <a:ext cx="311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D7C21E85-9F86-42D1-BB8E-7A407B913BB7}"/>
              </a:ext>
            </a:extLst>
          </p:cNvPr>
          <p:cNvCxnSpPr>
            <a:cxnSpLocks/>
          </p:cNvCxnSpPr>
          <p:nvPr/>
        </p:nvCxnSpPr>
        <p:spPr>
          <a:xfrm flipH="1" flipV="1">
            <a:off x="6604056" y="4265920"/>
            <a:ext cx="257297" cy="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B173ACE8-9E1A-4505-99C3-DB2408C13761}"/>
              </a:ext>
            </a:extLst>
          </p:cNvPr>
          <p:cNvSpPr txBox="1"/>
          <p:nvPr/>
        </p:nvSpPr>
        <p:spPr>
          <a:xfrm>
            <a:off x="5534343" y="1992277"/>
            <a:ext cx="69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MG 13, 16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17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90749E49-4370-4C09-86B5-039AE16F74CC}"/>
              </a:ext>
            </a:extLst>
          </p:cNvPr>
          <p:cNvSpPr txBox="1"/>
          <p:nvPr/>
        </p:nvSpPr>
        <p:spPr>
          <a:xfrm>
            <a:off x="5382266" y="2384287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MG 11, 17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4EF23B9D-F43C-4249-A538-6C646D4A4471}"/>
              </a:ext>
            </a:extLst>
          </p:cNvPr>
          <p:cNvSpPr txBox="1"/>
          <p:nvPr/>
        </p:nvSpPr>
        <p:spPr>
          <a:xfrm>
            <a:off x="5108343" y="2722066"/>
            <a:ext cx="44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MG 10,17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226B5332-D952-40F6-A001-69169218D98C}"/>
              </a:ext>
            </a:extLst>
          </p:cNvPr>
          <p:cNvSpPr txBox="1"/>
          <p:nvPr/>
        </p:nvSpPr>
        <p:spPr>
          <a:xfrm>
            <a:off x="6101793" y="2528037"/>
            <a:ext cx="6340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6,8, 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14,17,20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,23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4BADF309-9382-40DF-A003-5DFDD7BDC92D}"/>
              </a:ext>
            </a:extLst>
          </p:cNvPr>
          <p:cNvSpPr txBox="1"/>
          <p:nvPr/>
        </p:nvSpPr>
        <p:spPr>
          <a:xfrm>
            <a:off x="5729117" y="2848452"/>
            <a:ext cx="60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5,13,16,19,22,25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8312AF11-47E3-47F1-A353-14737E265F4D}"/>
              </a:ext>
            </a:extLst>
          </p:cNvPr>
          <p:cNvSpPr txBox="1"/>
          <p:nvPr/>
        </p:nvSpPr>
        <p:spPr>
          <a:xfrm>
            <a:off x="4997349" y="2885229"/>
            <a:ext cx="11898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>
                <a:latin typeface="Delius Swash Caps" panose="02000603000000000000" pitchFamily="2" charset="0"/>
              </a:rPr>
              <a:t> 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1,1. 2,1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3,4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E3C89936-1197-4A3C-9705-BC1A97524E03}"/>
              </a:ext>
            </a:extLst>
          </p:cNvPr>
          <p:cNvSpPr txBox="1"/>
          <p:nvPr/>
        </p:nvSpPr>
        <p:spPr>
          <a:xfrm>
            <a:off x="6352413" y="3427162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MO 1,6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F1CE916B-79DB-4977-BA70-8EE36182D4B9}"/>
              </a:ext>
            </a:extLst>
          </p:cNvPr>
          <p:cNvSpPr txBox="1"/>
          <p:nvPr/>
        </p:nvSpPr>
        <p:spPr>
          <a:xfrm>
            <a:off x="5888076" y="3415898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MO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1,6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6E1AD6D0-A1C0-43FE-95BE-08E01FDE6116}"/>
              </a:ext>
            </a:extLst>
          </p:cNvPr>
          <p:cNvSpPr txBox="1"/>
          <p:nvPr/>
        </p:nvSpPr>
        <p:spPr>
          <a:xfrm>
            <a:off x="4319933" y="1667194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FG 13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A74A850B-A206-4573-B80C-F692B071DAA7}"/>
              </a:ext>
            </a:extLst>
          </p:cNvPr>
          <p:cNvSpPr txBox="1"/>
          <p:nvPr/>
        </p:nvSpPr>
        <p:spPr>
          <a:xfrm>
            <a:off x="4409034" y="2152022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FG 13,1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855651F1-F73B-4C97-BF4C-D0741439223B}"/>
              </a:ext>
            </a:extLst>
          </p:cNvPr>
          <p:cNvSpPr txBox="1"/>
          <p:nvPr/>
        </p:nvSpPr>
        <p:spPr>
          <a:xfrm>
            <a:off x="3530533" y="2043907"/>
            <a:ext cx="4758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FG 6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C8287930-2E51-42D4-9BA2-1830A7C03A3A}"/>
              </a:ext>
            </a:extLst>
          </p:cNvPr>
          <p:cNvSpPr txBox="1"/>
          <p:nvPr/>
        </p:nvSpPr>
        <p:spPr>
          <a:xfrm>
            <a:off x="3823126" y="2377770"/>
            <a:ext cx="525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FG 8,9,10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D4A31BFA-E819-4AF7-834B-0CD4429C1B8E}"/>
              </a:ext>
            </a:extLst>
          </p:cNvPr>
          <p:cNvSpPr txBox="1"/>
          <p:nvPr/>
        </p:nvSpPr>
        <p:spPr>
          <a:xfrm>
            <a:off x="3830899" y="3380064"/>
            <a:ext cx="442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FE 1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D280412B-4136-4E0C-B563-5425BC7C4F93}"/>
              </a:ext>
            </a:extLst>
          </p:cNvPr>
          <p:cNvSpPr txBox="1"/>
          <p:nvPr/>
        </p:nvSpPr>
        <p:spPr>
          <a:xfrm>
            <a:off x="2913209" y="3460796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FV 8,9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A155464D-E7E5-4961-AD08-7CF45412B856}"/>
              </a:ext>
            </a:extLst>
          </p:cNvPr>
          <p:cNvSpPr txBox="1"/>
          <p:nvPr/>
        </p:nvSpPr>
        <p:spPr>
          <a:xfrm>
            <a:off x="3384659" y="3387467"/>
            <a:ext cx="442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FE 7</a:t>
            </a:r>
          </a:p>
        </p:txBody>
      </p:sp>
      <p:cxnSp>
        <p:nvCxnSpPr>
          <p:cNvPr id="132" name="Connecteur droit 131">
            <a:extLst>
              <a:ext uri="{FF2B5EF4-FFF2-40B4-BE49-F238E27FC236}">
                <a16:creationId xmlns:a16="http://schemas.microsoft.com/office/drawing/2014/main" id="{D7B6C8A4-9B49-436F-8481-854B724677EB}"/>
              </a:ext>
            </a:extLst>
          </p:cNvPr>
          <p:cNvCxnSpPr>
            <a:cxnSpLocks/>
          </p:cNvCxnSpPr>
          <p:nvPr/>
        </p:nvCxnSpPr>
        <p:spPr>
          <a:xfrm flipV="1">
            <a:off x="3707193" y="1322203"/>
            <a:ext cx="0" cy="611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>
            <a:extLst>
              <a:ext uri="{FF2B5EF4-FFF2-40B4-BE49-F238E27FC236}">
                <a16:creationId xmlns:a16="http://schemas.microsoft.com/office/drawing/2014/main" id="{0CD260D0-37F9-439F-AE2A-90B6AB4C34D7}"/>
              </a:ext>
            </a:extLst>
          </p:cNvPr>
          <p:cNvCxnSpPr>
            <a:cxnSpLocks/>
          </p:cNvCxnSpPr>
          <p:nvPr/>
        </p:nvCxnSpPr>
        <p:spPr>
          <a:xfrm flipV="1">
            <a:off x="6078138" y="1623781"/>
            <a:ext cx="0" cy="4058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>
            <a:extLst>
              <a:ext uri="{FF2B5EF4-FFF2-40B4-BE49-F238E27FC236}">
                <a16:creationId xmlns:a16="http://schemas.microsoft.com/office/drawing/2014/main" id="{CE457109-A572-4B66-999A-B0278FC486D4}"/>
              </a:ext>
            </a:extLst>
          </p:cNvPr>
          <p:cNvCxnSpPr>
            <a:cxnSpLocks/>
          </p:cNvCxnSpPr>
          <p:nvPr/>
        </p:nvCxnSpPr>
        <p:spPr>
          <a:xfrm flipV="1">
            <a:off x="3246204" y="2110502"/>
            <a:ext cx="0" cy="3471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249AE2F5-709D-40B2-8B60-8F2193E65F15}"/>
              </a:ext>
            </a:extLst>
          </p:cNvPr>
          <p:cNvCxnSpPr>
            <a:cxnSpLocks/>
          </p:cNvCxnSpPr>
          <p:nvPr/>
        </p:nvCxnSpPr>
        <p:spPr>
          <a:xfrm flipV="1">
            <a:off x="4089725" y="5277758"/>
            <a:ext cx="0" cy="2903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>
            <a:extLst>
              <a:ext uri="{FF2B5EF4-FFF2-40B4-BE49-F238E27FC236}">
                <a16:creationId xmlns:a16="http://schemas.microsoft.com/office/drawing/2014/main" id="{5F0B4020-8057-4FF3-B916-120A53E30A08}"/>
              </a:ext>
            </a:extLst>
          </p:cNvPr>
          <p:cNvCxnSpPr>
            <a:cxnSpLocks/>
          </p:cNvCxnSpPr>
          <p:nvPr/>
        </p:nvCxnSpPr>
        <p:spPr>
          <a:xfrm flipH="1" flipV="1">
            <a:off x="5828957" y="5132537"/>
            <a:ext cx="1" cy="306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cteur droit 177">
            <a:extLst>
              <a:ext uri="{FF2B5EF4-FFF2-40B4-BE49-F238E27FC236}">
                <a16:creationId xmlns:a16="http://schemas.microsoft.com/office/drawing/2014/main" id="{D35337F2-262F-4537-90B2-D506A339B1DC}"/>
              </a:ext>
            </a:extLst>
          </p:cNvPr>
          <p:cNvCxnSpPr>
            <a:cxnSpLocks/>
          </p:cNvCxnSpPr>
          <p:nvPr/>
        </p:nvCxnSpPr>
        <p:spPr>
          <a:xfrm flipV="1">
            <a:off x="2552297" y="3266340"/>
            <a:ext cx="0" cy="216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oneTexte 186">
            <a:extLst>
              <a:ext uri="{FF2B5EF4-FFF2-40B4-BE49-F238E27FC236}">
                <a16:creationId xmlns:a16="http://schemas.microsoft.com/office/drawing/2014/main" id="{9637B27B-F141-46D3-BD50-BBE4946D57CB}"/>
              </a:ext>
            </a:extLst>
          </p:cNvPr>
          <p:cNvSpPr txBox="1"/>
          <p:nvPr/>
        </p:nvSpPr>
        <p:spPr>
          <a:xfrm>
            <a:off x="3943500" y="3769598"/>
            <a:ext cx="442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FL 1</a:t>
            </a:r>
          </a:p>
        </p:txBody>
      </p:sp>
      <p:sp>
        <p:nvSpPr>
          <p:cNvPr id="189" name="Ruban : incliné vers le bas 188">
            <a:extLst>
              <a:ext uri="{FF2B5EF4-FFF2-40B4-BE49-F238E27FC236}">
                <a16:creationId xmlns:a16="http://schemas.microsoft.com/office/drawing/2014/main" id="{78728453-8494-4585-B264-75563416CFA4}"/>
              </a:ext>
            </a:extLst>
          </p:cNvPr>
          <p:cNvSpPr/>
          <p:nvPr/>
        </p:nvSpPr>
        <p:spPr>
          <a:xfrm>
            <a:off x="166688" y="161758"/>
            <a:ext cx="2306526" cy="769739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BFC013BE-95C2-404B-9E6F-375B95D4D873}"/>
              </a:ext>
            </a:extLst>
          </p:cNvPr>
          <p:cNvSpPr txBox="1"/>
          <p:nvPr/>
        </p:nvSpPr>
        <p:spPr>
          <a:xfrm>
            <a:off x="522984" y="283858"/>
            <a:ext cx="2052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KG Hard Candy Striped" panose="02000506000000020004" pitchFamily="50" charset="0"/>
              </a:rPr>
              <a:t>Période 1</a:t>
            </a:r>
          </a:p>
        </p:txBody>
      </p:sp>
      <p:sp>
        <p:nvSpPr>
          <p:cNvPr id="190" name="ZoneTexte 189">
            <a:extLst>
              <a:ext uri="{FF2B5EF4-FFF2-40B4-BE49-F238E27FC236}">
                <a16:creationId xmlns:a16="http://schemas.microsoft.com/office/drawing/2014/main" id="{79F8C298-5211-4972-B802-35031687FCAB}"/>
              </a:ext>
            </a:extLst>
          </p:cNvPr>
          <p:cNvSpPr txBox="1"/>
          <p:nvPr/>
        </p:nvSpPr>
        <p:spPr>
          <a:xfrm>
            <a:off x="3549260" y="3961020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FL 15</a:t>
            </a:r>
          </a:p>
        </p:txBody>
      </p:sp>
      <p:sp>
        <p:nvSpPr>
          <p:cNvPr id="191" name="ZoneTexte 190">
            <a:extLst>
              <a:ext uri="{FF2B5EF4-FFF2-40B4-BE49-F238E27FC236}">
                <a16:creationId xmlns:a16="http://schemas.microsoft.com/office/drawing/2014/main" id="{32A8AF53-695D-41B6-BE0F-1A628CBC9D92}"/>
              </a:ext>
            </a:extLst>
          </p:cNvPr>
          <p:cNvSpPr txBox="1"/>
          <p:nvPr/>
        </p:nvSpPr>
        <p:spPr>
          <a:xfrm>
            <a:off x="3113378" y="4165978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FL 16</a:t>
            </a:r>
          </a:p>
        </p:txBody>
      </p:sp>
      <p:graphicFrame>
        <p:nvGraphicFramePr>
          <p:cNvPr id="197" name="Tableau 196">
            <a:extLst>
              <a:ext uri="{FF2B5EF4-FFF2-40B4-BE49-F238E27FC236}">
                <a16:creationId xmlns:a16="http://schemas.microsoft.com/office/drawing/2014/main" id="{99686FF4-447B-496F-8993-361BBF49F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44822"/>
              </p:ext>
            </p:extLst>
          </p:nvPr>
        </p:nvGraphicFramePr>
        <p:xfrm>
          <a:off x="6310936" y="135253"/>
          <a:ext cx="1949598" cy="2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14">
                  <a:extLst>
                    <a:ext uri="{9D8B030D-6E8A-4147-A177-3AD203B41FA5}">
                      <a16:colId xmlns:a16="http://schemas.microsoft.com/office/drawing/2014/main" val="549758398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1920810358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2768038518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2383483845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4126887681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3816361526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2125271242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806566"/>
                  </a:ext>
                </a:extLst>
              </a:tr>
            </a:tbl>
          </a:graphicData>
        </a:graphic>
      </p:graphicFrame>
      <p:sp>
        <p:nvSpPr>
          <p:cNvPr id="198" name="Flèche : chevron 197">
            <a:extLst>
              <a:ext uri="{FF2B5EF4-FFF2-40B4-BE49-F238E27FC236}">
                <a16:creationId xmlns:a16="http://schemas.microsoft.com/office/drawing/2014/main" id="{16F4928B-1801-44A2-AB78-A4EE80EA1D5A}"/>
              </a:ext>
            </a:extLst>
          </p:cNvPr>
          <p:cNvSpPr/>
          <p:nvPr/>
        </p:nvSpPr>
        <p:spPr>
          <a:xfrm>
            <a:off x="8266319" y="124853"/>
            <a:ext cx="412945" cy="22640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Mrs Chocolat" pitchFamily="2" charset="0"/>
              </a:rPr>
              <a:t>7</a:t>
            </a:r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51CE255B-7E1D-48BE-8D53-E06236763CD4}"/>
              </a:ext>
            </a:extLst>
          </p:cNvPr>
          <p:cNvSpPr txBox="1"/>
          <p:nvPr/>
        </p:nvSpPr>
        <p:spPr>
          <a:xfrm>
            <a:off x="3437493" y="6431466"/>
            <a:ext cx="54438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Programmations</a:t>
            </a:r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  CP - CE1 - CE2	2018-2019         </a:t>
            </a:r>
            <a:r>
              <a:rPr lang="fr-FR" dirty="0">
                <a:latin typeface="KG Hard Candy Striped" panose="02000506000000020004" pitchFamily="50" charset="0"/>
              </a:rPr>
              <a:t>Rigolett</a:t>
            </a:r>
            <a:r>
              <a:rPr lang="fr-FR" dirty="0"/>
              <a:t>	</a:t>
            </a:r>
          </a:p>
        </p:txBody>
      </p:sp>
      <p:sp>
        <p:nvSpPr>
          <p:cNvPr id="200" name="ZoneTexte 199">
            <a:extLst>
              <a:ext uri="{FF2B5EF4-FFF2-40B4-BE49-F238E27FC236}">
                <a16:creationId xmlns:a16="http://schemas.microsoft.com/office/drawing/2014/main" id="{E15D794D-ADE3-4B33-8367-43FF307214AE}"/>
              </a:ext>
            </a:extLst>
          </p:cNvPr>
          <p:cNvSpPr txBox="1"/>
          <p:nvPr/>
        </p:nvSpPr>
        <p:spPr>
          <a:xfrm>
            <a:off x="924576" y="665032"/>
            <a:ext cx="1496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Les enquêteurs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563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 : coins arrondis 90">
            <a:extLst>
              <a:ext uri="{FF2B5EF4-FFF2-40B4-BE49-F238E27FC236}">
                <a16:creationId xmlns:a16="http://schemas.microsoft.com/office/drawing/2014/main" id="{2BB623BD-0542-4190-B60A-B185AA011DAB}"/>
              </a:ext>
            </a:extLst>
          </p:cNvPr>
          <p:cNvSpPr/>
          <p:nvPr/>
        </p:nvSpPr>
        <p:spPr>
          <a:xfrm>
            <a:off x="5062127" y="561327"/>
            <a:ext cx="2225363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 : coins arrondis 91">
            <a:extLst>
              <a:ext uri="{FF2B5EF4-FFF2-40B4-BE49-F238E27FC236}">
                <a16:creationId xmlns:a16="http://schemas.microsoft.com/office/drawing/2014/main" id="{AF152182-9F5D-4F59-8D8A-0138867E741A}"/>
              </a:ext>
            </a:extLst>
          </p:cNvPr>
          <p:cNvSpPr/>
          <p:nvPr/>
        </p:nvSpPr>
        <p:spPr>
          <a:xfrm>
            <a:off x="6599187" y="1373415"/>
            <a:ext cx="2158067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 : coins arrondis 92">
            <a:extLst>
              <a:ext uri="{FF2B5EF4-FFF2-40B4-BE49-F238E27FC236}">
                <a16:creationId xmlns:a16="http://schemas.microsoft.com/office/drawing/2014/main" id="{158CE268-4FB8-49F1-B038-A17F9E05B192}"/>
              </a:ext>
            </a:extLst>
          </p:cNvPr>
          <p:cNvSpPr/>
          <p:nvPr/>
        </p:nvSpPr>
        <p:spPr>
          <a:xfrm>
            <a:off x="7169945" y="2214459"/>
            <a:ext cx="1815860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 : coins arrondis 93">
            <a:extLst>
              <a:ext uri="{FF2B5EF4-FFF2-40B4-BE49-F238E27FC236}">
                <a16:creationId xmlns:a16="http://schemas.microsoft.com/office/drawing/2014/main" id="{7ECF3611-48E9-42CA-BC5F-1E56C5A86851}"/>
              </a:ext>
            </a:extLst>
          </p:cNvPr>
          <p:cNvSpPr/>
          <p:nvPr/>
        </p:nvSpPr>
        <p:spPr>
          <a:xfrm>
            <a:off x="6918995" y="2892097"/>
            <a:ext cx="2158067" cy="706268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 : coins arrondis 96">
            <a:extLst>
              <a:ext uri="{FF2B5EF4-FFF2-40B4-BE49-F238E27FC236}">
                <a16:creationId xmlns:a16="http://schemas.microsoft.com/office/drawing/2014/main" id="{ADF8793F-1FD5-4537-897B-D859419E9525}"/>
              </a:ext>
            </a:extLst>
          </p:cNvPr>
          <p:cNvSpPr/>
          <p:nvPr/>
        </p:nvSpPr>
        <p:spPr>
          <a:xfrm>
            <a:off x="6861353" y="3954690"/>
            <a:ext cx="2136021" cy="53031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 : coins arrondis 99">
            <a:extLst>
              <a:ext uri="{FF2B5EF4-FFF2-40B4-BE49-F238E27FC236}">
                <a16:creationId xmlns:a16="http://schemas.microsoft.com/office/drawing/2014/main" id="{E7C62F1A-31B3-4232-977B-325AE319A135}"/>
              </a:ext>
            </a:extLst>
          </p:cNvPr>
          <p:cNvSpPr/>
          <p:nvPr/>
        </p:nvSpPr>
        <p:spPr>
          <a:xfrm>
            <a:off x="6594138" y="4529953"/>
            <a:ext cx="2482924" cy="649491"/>
          </a:xfrm>
          <a:prstGeom prst="roundRect">
            <a:avLst/>
          </a:prstGeom>
          <a:solidFill>
            <a:srgbClr val="C752D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 : coins arrondis 100">
            <a:extLst>
              <a:ext uri="{FF2B5EF4-FFF2-40B4-BE49-F238E27FC236}">
                <a16:creationId xmlns:a16="http://schemas.microsoft.com/office/drawing/2014/main" id="{7AB378E1-ACDB-46EF-9DC8-74E46EA4FF4B}"/>
              </a:ext>
            </a:extLst>
          </p:cNvPr>
          <p:cNvSpPr/>
          <p:nvPr/>
        </p:nvSpPr>
        <p:spPr>
          <a:xfrm>
            <a:off x="6507800" y="5376946"/>
            <a:ext cx="2482925" cy="530317"/>
          </a:xfrm>
          <a:prstGeom prst="roundRect">
            <a:avLst/>
          </a:prstGeom>
          <a:solidFill>
            <a:srgbClr val="C752D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 : coins arrondis 101">
            <a:extLst>
              <a:ext uri="{FF2B5EF4-FFF2-40B4-BE49-F238E27FC236}">
                <a16:creationId xmlns:a16="http://schemas.microsoft.com/office/drawing/2014/main" id="{C3849924-B6CF-4713-A48D-9ED26AA728C6}"/>
              </a:ext>
            </a:extLst>
          </p:cNvPr>
          <p:cNvSpPr/>
          <p:nvPr/>
        </p:nvSpPr>
        <p:spPr>
          <a:xfrm>
            <a:off x="5654675" y="5952210"/>
            <a:ext cx="2482925" cy="530317"/>
          </a:xfrm>
          <a:prstGeom prst="roundRect">
            <a:avLst/>
          </a:prstGeom>
          <a:solidFill>
            <a:srgbClr val="C752D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 : coins arrondis 103">
            <a:extLst>
              <a:ext uri="{FF2B5EF4-FFF2-40B4-BE49-F238E27FC236}">
                <a16:creationId xmlns:a16="http://schemas.microsoft.com/office/drawing/2014/main" id="{A592ACCD-AF77-4E65-851C-5B17E3BB5462}"/>
              </a:ext>
            </a:extLst>
          </p:cNvPr>
          <p:cNvSpPr/>
          <p:nvPr/>
        </p:nvSpPr>
        <p:spPr>
          <a:xfrm>
            <a:off x="1228444" y="6033106"/>
            <a:ext cx="2219633" cy="530317"/>
          </a:xfrm>
          <a:prstGeom prst="roundRect">
            <a:avLst/>
          </a:prstGeom>
          <a:solidFill>
            <a:srgbClr val="05E51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 : coins arrondis 106">
            <a:extLst>
              <a:ext uri="{FF2B5EF4-FFF2-40B4-BE49-F238E27FC236}">
                <a16:creationId xmlns:a16="http://schemas.microsoft.com/office/drawing/2014/main" id="{988B3572-566F-417A-845B-9005C41831D4}"/>
              </a:ext>
            </a:extLst>
          </p:cNvPr>
          <p:cNvSpPr/>
          <p:nvPr/>
        </p:nvSpPr>
        <p:spPr>
          <a:xfrm>
            <a:off x="340223" y="5266514"/>
            <a:ext cx="2482925" cy="530317"/>
          </a:xfrm>
          <a:prstGeom prst="roundRect">
            <a:avLst/>
          </a:prstGeom>
          <a:solidFill>
            <a:srgbClr val="05E51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 : coins arrondis 107">
            <a:extLst>
              <a:ext uri="{FF2B5EF4-FFF2-40B4-BE49-F238E27FC236}">
                <a16:creationId xmlns:a16="http://schemas.microsoft.com/office/drawing/2014/main" id="{3E3BDF6A-351F-481B-B5DD-757C343B4BA6}"/>
              </a:ext>
            </a:extLst>
          </p:cNvPr>
          <p:cNvSpPr/>
          <p:nvPr/>
        </p:nvSpPr>
        <p:spPr>
          <a:xfrm>
            <a:off x="438884" y="4476911"/>
            <a:ext cx="2482925" cy="530317"/>
          </a:xfrm>
          <a:prstGeom prst="roundRect">
            <a:avLst/>
          </a:prstGeom>
          <a:solidFill>
            <a:srgbClr val="05E51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 : coins arrondis 108">
            <a:extLst>
              <a:ext uri="{FF2B5EF4-FFF2-40B4-BE49-F238E27FC236}">
                <a16:creationId xmlns:a16="http://schemas.microsoft.com/office/drawing/2014/main" id="{96A54B02-5F80-419C-AE47-06E79C51E955}"/>
              </a:ext>
            </a:extLst>
          </p:cNvPr>
          <p:cNvSpPr/>
          <p:nvPr/>
        </p:nvSpPr>
        <p:spPr>
          <a:xfrm>
            <a:off x="204127" y="3727561"/>
            <a:ext cx="2482925" cy="602788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 : coins arrondis 109">
            <a:extLst>
              <a:ext uri="{FF2B5EF4-FFF2-40B4-BE49-F238E27FC236}">
                <a16:creationId xmlns:a16="http://schemas.microsoft.com/office/drawing/2014/main" id="{DFB86A73-DF35-4CF4-B449-4E51E526FE9A}"/>
              </a:ext>
            </a:extLst>
          </p:cNvPr>
          <p:cNvSpPr/>
          <p:nvPr/>
        </p:nvSpPr>
        <p:spPr>
          <a:xfrm>
            <a:off x="143744" y="2547659"/>
            <a:ext cx="2569534" cy="94408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 : coins arrondis 110">
            <a:extLst>
              <a:ext uri="{FF2B5EF4-FFF2-40B4-BE49-F238E27FC236}">
                <a16:creationId xmlns:a16="http://schemas.microsoft.com/office/drawing/2014/main" id="{048EF0FD-5376-4156-9225-4E4DA3467FAA}"/>
              </a:ext>
            </a:extLst>
          </p:cNvPr>
          <p:cNvSpPr/>
          <p:nvPr/>
        </p:nvSpPr>
        <p:spPr>
          <a:xfrm>
            <a:off x="143744" y="1837256"/>
            <a:ext cx="2651021" cy="5303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 : coins arrondis 111">
            <a:extLst>
              <a:ext uri="{FF2B5EF4-FFF2-40B4-BE49-F238E27FC236}">
                <a16:creationId xmlns:a16="http://schemas.microsoft.com/office/drawing/2014/main" id="{2EF1735D-4A8E-4F5C-9EF7-6FFC6588E330}"/>
              </a:ext>
            </a:extLst>
          </p:cNvPr>
          <p:cNvSpPr/>
          <p:nvPr/>
        </p:nvSpPr>
        <p:spPr>
          <a:xfrm>
            <a:off x="461684" y="1168771"/>
            <a:ext cx="2482925" cy="5303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 : coins arrondis 112">
            <a:extLst>
              <a:ext uri="{FF2B5EF4-FFF2-40B4-BE49-F238E27FC236}">
                <a16:creationId xmlns:a16="http://schemas.microsoft.com/office/drawing/2014/main" id="{25D77AE7-B30D-43FF-AF07-E79493589C61}"/>
              </a:ext>
            </a:extLst>
          </p:cNvPr>
          <p:cNvSpPr/>
          <p:nvPr/>
        </p:nvSpPr>
        <p:spPr>
          <a:xfrm>
            <a:off x="2775640" y="303747"/>
            <a:ext cx="1949584" cy="74007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F82FC6EB-3110-4CC0-8376-0F5A8A4A05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8819806"/>
              </p:ext>
            </p:extLst>
          </p:nvPr>
        </p:nvGraphicFramePr>
        <p:xfrm>
          <a:off x="2221957" y="1453377"/>
          <a:ext cx="5273591" cy="4115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Ellipse 9">
            <a:extLst>
              <a:ext uri="{FF2B5EF4-FFF2-40B4-BE49-F238E27FC236}">
                <a16:creationId xmlns:a16="http://schemas.microsoft.com/office/drawing/2014/main" id="{2678C133-ECE6-435C-A8F4-50CD732258BA}"/>
              </a:ext>
            </a:extLst>
          </p:cNvPr>
          <p:cNvSpPr/>
          <p:nvPr/>
        </p:nvSpPr>
        <p:spPr>
          <a:xfrm>
            <a:off x="3321277" y="2027083"/>
            <a:ext cx="3074949" cy="29765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825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6AEC8E4-083B-4ABD-B206-1CFE662F7811}"/>
              </a:ext>
            </a:extLst>
          </p:cNvPr>
          <p:cNvSpPr txBox="1"/>
          <p:nvPr/>
        </p:nvSpPr>
        <p:spPr>
          <a:xfrm>
            <a:off x="5105904" y="532280"/>
            <a:ext cx="2023833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Grandeurs et mesures</a:t>
            </a:r>
          </a:p>
          <a:p>
            <a:r>
              <a:rPr lang="fr-FR" sz="1350" dirty="0">
                <a:latin typeface="Mrs Chocolat" pitchFamily="2" charset="0"/>
              </a:rPr>
              <a:t>Durées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B48E4E3C-207D-46ED-8374-1C11A3ED9189}"/>
              </a:ext>
            </a:extLst>
          </p:cNvPr>
          <p:cNvCxnSpPr>
            <a:cxnSpLocks/>
          </p:cNvCxnSpPr>
          <p:nvPr/>
        </p:nvCxnSpPr>
        <p:spPr>
          <a:xfrm flipV="1">
            <a:off x="5227061" y="1052858"/>
            <a:ext cx="0" cy="561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8478494E-7A7F-4DA9-8110-1D1FAB1C18BA}"/>
              </a:ext>
            </a:extLst>
          </p:cNvPr>
          <p:cNvSpPr txBox="1"/>
          <p:nvPr/>
        </p:nvSpPr>
        <p:spPr>
          <a:xfrm>
            <a:off x="4858146" y="2082441"/>
            <a:ext cx="554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MM 27,14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A9D610C-8D50-47EF-B8FC-F30060E3BA08}"/>
              </a:ext>
            </a:extLst>
          </p:cNvPr>
          <p:cNvSpPr txBox="1"/>
          <p:nvPr/>
        </p:nvSpPr>
        <p:spPr>
          <a:xfrm>
            <a:off x="4940065" y="1602338"/>
            <a:ext cx="6246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MM 15,16,2831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5F372EC0-5689-48F9-AADA-E380F45734C8}"/>
              </a:ext>
            </a:extLst>
          </p:cNvPr>
          <p:cNvSpPr txBox="1"/>
          <p:nvPr/>
        </p:nvSpPr>
        <p:spPr>
          <a:xfrm>
            <a:off x="6623318" y="1408298"/>
            <a:ext cx="2192681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Géométrie</a:t>
            </a:r>
          </a:p>
          <a:p>
            <a:r>
              <a:rPr lang="fr-FR" sz="1350" dirty="0">
                <a:latin typeface="Mrs Chocolat" pitchFamily="2" charset="0"/>
              </a:rPr>
              <a:t>Codage</a:t>
            </a: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CF42C5AC-67D6-4689-B2CC-378DC929BB71}"/>
              </a:ext>
            </a:extLst>
          </p:cNvPr>
          <p:cNvCxnSpPr>
            <a:cxnSpLocks/>
          </p:cNvCxnSpPr>
          <p:nvPr/>
        </p:nvCxnSpPr>
        <p:spPr>
          <a:xfrm flipH="1">
            <a:off x="6078138" y="1627807"/>
            <a:ext cx="5374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D2AC7168-9D52-4A90-AD49-C07366831D29}"/>
              </a:ext>
            </a:extLst>
          </p:cNvPr>
          <p:cNvSpPr txBox="1"/>
          <p:nvPr/>
        </p:nvSpPr>
        <p:spPr>
          <a:xfrm>
            <a:off x="7220194" y="2225773"/>
            <a:ext cx="1598948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Numération</a:t>
            </a:r>
          </a:p>
          <a:p>
            <a:r>
              <a:rPr lang="fr-FR" sz="1350" dirty="0">
                <a:latin typeface="Mrs Chocolat" pitchFamily="2" charset="0"/>
              </a:rPr>
              <a:t>&lt;40 ; &lt;100 ; &lt;999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A72A2FD-A978-4AEF-B38B-E5AD2FC45A4C}"/>
              </a:ext>
            </a:extLst>
          </p:cNvPr>
          <p:cNvSpPr txBox="1"/>
          <p:nvPr/>
        </p:nvSpPr>
        <p:spPr>
          <a:xfrm>
            <a:off x="6990088" y="2925894"/>
            <a:ext cx="2074130" cy="715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CALCUL / Pb</a:t>
            </a:r>
          </a:p>
          <a:p>
            <a:r>
              <a:rPr lang="fr-FR" sz="1350" dirty="0">
                <a:latin typeface="Mrs Chocolat" pitchFamily="2" charset="0"/>
              </a:rPr>
              <a:t>Addition / Soustraction</a:t>
            </a:r>
          </a:p>
          <a:p>
            <a:r>
              <a:rPr lang="fr-FR" sz="1350" dirty="0">
                <a:latin typeface="Mrs Chocolat" pitchFamily="2" charset="0"/>
              </a:rPr>
              <a:t>Multiplication</a:t>
            </a:r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3F9257E1-2E03-48B1-951D-11B0902369E6}"/>
              </a:ext>
            </a:extLst>
          </p:cNvPr>
          <p:cNvCxnSpPr>
            <a:cxnSpLocks/>
          </p:cNvCxnSpPr>
          <p:nvPr/>
        </p:nvCxnSpPr>
        <p:spPr>
          <a:xfrm flipH="1">
            <a:off x="6607742" y="2568953"/>
            <a:ext cx="612452" cy="1662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43C91A4E-14D2-4808-A416-5FD9C18C586E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811604" y="3283685"/>
            <a:ext cx="178484" cy="416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8B2F4F03-F233-4B56-8788-D8606F3357D8}"/>
              </a:ext>
            </a:extLst>
          </p:cNvPr>
          <p:cNvSpPr txBox="1"/>
          <p:nvPr/>
        </p:nvSpPr>
        <p:spPr>
          <a:xfrm>
            <a:off x="2788817" y="313176"/>
            <a:ext cx="1741972" cy="715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Orthographe</a:t>
            </a:r>
          </a:p>
          <a:p>
            <a:r>
              <a:rPr lang="fr-FR" sz="1350" dirty="0">
                <a:latin typeface="Mrs Chocolat" pitchFamily="2" charset="0"/>
              </a:rPr>
              <a:t>Accords, é-er</a:t>
            </a:r>
          </a:p>
          <a:p>
            <a:r>
              <a:rPr lang="fr-FR" sz="1350" dirty="0">
                <a:latin typeface="Mrs Chocolat" pitchFamily="2" charset="0"/>
              </a:rPr>
              <a:t>s/</a:t>
            </a:r>
            <a:r>
              <a:rPr lang="fr-FR" sz="1350" dirty="0" err="1">
                <a:latin typeface="Mrs Chocolat" pitchFamily="2" charset="0"/>
              </a:rPr>
              <a:t>ss</a:t>
            </a:r>
            <a:r>
              <a:rPr lang="fr-FR" sz="1350" dirty="0">
                <a:latin typeface="Mrs Chocolat" pitchFamily="2" charset="0"/>
              </a:rPr>
              <a:t>; c / ç</a:t>
            </a: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4D1FAB91-1D79-40FA-BC26-12A9E1074F21}"/>
              </a:ext>
            </a:extLst>
          </p:cNvPr>
          <p:cNvCxnSpPr>
            <a:cxnSpLocks/>
          </p:cNvCxnSpPr>
          <p:nvPr/>
        </p:nvCxnSpPr>
        <p:spPr>
          <a:xfrm flipV="1">
            <a:off x="4511214" y="1052858"/>
            <a:ext cx="0" cy="5749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D462CD24-7811-4C80-95C4-60E62227D0C3}"/>
              </a:ext>
            </a:extLst>
          </p:cNvPr>
          <p:cNvSpPr txBox="1"/>
          <p:nvPr/>
        </p:nvSpPr>
        <p:spPr>
          <a:xfrm>
            <a:off x="418901" y="1208734"/>
            <a:ext cx="2624011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Grammaire</a:t>
            </a:r>
          </a:p>
          <a:p>
            <a:r>
              <a:rPr lang="fr-FR" sz="1350" dirty="0">
                <a:latin typeface="Mrs Chocolat" pitchFamily="2" charset="0"/>
              </a:rPr>
              <a:t>Sujet – verbe Groupe nominal</a:t>
            </a:r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CF80B0E3-6A13-4486-9D92-D3D61758AF05}"/>
              </a:ext>
            </a:extLst>
          </p:cNvPr>
          <p:cNvCxnSpPr>
            <a:cxnSpLocks/>
          </p:cNvCxnSpPr>
          <p:nvPr/>
        </p:nvCxnSpPr>
        <p:spPr>
          <a:xfrm flipH="1">
            <a:off x="2936864" y="1322203"/>
            <a:ext cx="7703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9603CDF5-A71F-4463-8CA3-E68E5561F618}"/>
              </a:ext>
            </a:extLst>
          </p:cNvPr>
          <p:cNvSpPr txBox="1"/>
          <p:nvPr/>
        </p:nvSpPr>
        <p:spPr>
          <a:xfrm>
            <a:off x="158195" y="1856587"/>
            <a:ext cx="2624011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Conjugaison</a:t>
            </a:r>
          </a:p>
          <a:p>
            <a:r>
              <a:rPr lang="fr-FR" sz="1350" dirty="0">
                <a:solidFill>
                  <a:schemeClr val="tx1"/>
                </a:solidFill>
                <a:latin typeface="Mrs Chocolat" pitchFamily="2" charset="0"/>
              </a:rPr>
              <a:t>Présent</a:t>
            </a:r>
          </a:p>
        </p:txBody>
      </p: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A960F28D-C72A-48DE-A378-B3332964E87D}"/>
              </a:ext>
            </a:extLst>
          </p:cNvPr>
          <p:cNvCxnSpPr>
            <a:cxnSpLocks/>
          </p:cNvCxnSpPr>
          <p:nvPr/>
        </p:nvCxnSpPr>
        <p:spPr>
          <a:xfrm flipH="1">
            <a:off x="2782207" y="2110502"/>
            <a:ext cx="4639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>
            <a:extLst>
              <a:ext uri="{FF2B5EF4-FFF2-40B4-BE49-F238E27FC236}">
                <a16:creationId xmlns:a16="http://schemas.microsoft.com/office/drawing/2014/main" id="{38FB40CF-FACC-4202-A6D0-481A2770C233}"/>
              </a:ext>
            </a:extLst>
          </p:cNvPr>
          <p:cNvSpPr txBox="1"/>
          <p:nvPr/>
        </p:nvSpPr>
        <p:spPr>
          <a:xfrm>
            <a:off x="232002" y="2568415"/>
            <a:ext cx="2401162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Vocabulaire / Prod écrits</a:t>
            </a:r>
          </a:p>
          <a:p>
            <a:r>
              <a:rPr lang="fr-FR" sz="1350" dirty="0">
                <a:latin typeface="Mrs Chocolat" pitchFamily="2" charset="0"/>
              </a:rPr>
              <a:t>Synonyme contraire</a:t>
            </a:r>
          </a:p>
          <a:p>
            <a:r>
              <a:rPr lang="fr-FR" sz="1350" dirty="0">
                <a:latin typeface="Mrs Chocolat" pitchFamily="2" charset="0"/>
              </a:rPr>
              <a:t>Familles mots</a:t>
            </a:r>
          </a:p>
          <a:p>
            <a:r>
              <a:rPr lang="fr-FR" sz="1350" dirty="0">
                <a:latin typeface="Mrs Chocolat" pitchFamily="2" charset="0"/>
              </a:rPr>
              <a:t>Enquête de la goutte d’eau</a:t>
            </a:r>
          </a:p>
        </p:txBody>
      </p: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3CDA687B-5693-48A0-8216-4AFA26E71256}"/>
              </a:ext>
            </a:extLst>
          </p:cNvPr>
          <p:cNvCxnSpPr>
            <a:cxnSpLocks/>
          </p:cNvCxnSpPr>
          <p:nvPr/>
        </p:nvCxnSpPr>
        <p:spPr>
          <a:xfrm flipH="1" flipV="1">
            <a:off x="2713279" y="3415898"/>
            <a:ext cx="217908" cy="89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>
            <a:extLst>
              <a:ext uri="{FF2B5EF4-FFF2-40B4-BE49-F238E27FC236}">
                <a16:creationId xmlns:a16="http://schemas.microsoft.com/office/drawing/2014/main" id="{67039ECA-A16C-4FC9-9CC4-6C8C3286C30C}"/>
              </a:ext>
            </a:extLst>
          </p:cNvPr>
          <p:cNvSpPr txBox="1"/>
          <p:nvPr/>
        </p:nvSpPr>
        <p:spPr>
          <a:xfrm>
            <a:off x="157792" y="3782089"/>
            <a:ext cx="2507864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Littérature</a:t>
            </a:r>
          </a:p>
          <a:p>
            <a:r>
              <a:rPr lang="fr-FR" sz="1350" dirty="0">
                <a:latin typeface="Mrs Chocolat" pitchFamily="2" charset="0"/>
              </a:rPr>
              <a:t>Sherlock Holmes</a:t>
            </a:r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69E62DBA-A2B3-4C30-83EF-4FC7F258CAAF}"/>
              </a:ext>
            </a:extLst>
          </p:cNvPr>
          <p:cNvCxnSpPr>
            <a:cxnSpLocks/>
          </p:cNvCxnSpPr>
          <p:nvPr/>
        </p:nvCxnSpPr>
        <p:spPr>
          <a:xfrm flipH="1">
            <a:off x="2666061" y="4196866"/>
            <a:ext cx="388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>
            <a:extLst>
              <a:ext uri="{FF2B5EF4-FFF2-40B4-BE49-F238E27FC236}">
                <a16:creationId xmlns:a16="http://schemas.microsoft.com/office/drawing/2014/main" id="{71C89009-85C0-4FC7-893E-E5A178D972AA}"/>
              </a:ext>
            </a:extLst>
          </p:cNvPr>
          <p:cNvSpPr txBox="1"/>
          <p:nvPr/>
        </p:nvSpPr>
        <p:spPr>
          <a:xfrm>
            <a:off x="400093" y="4478640"/>
            <a:ext cx="2507864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QLM VIVANT-</a:t>
            </a:r>
            <a:r>
              <a:rPr lang="fr-FR" sz="1350" b="1" dirty="0" err="1">
                <a:solidFill>
                  <a:schemeClr val="tx1"/>
                </a:solidFill>
                <a:latin typeface="Claire Hand" panose="02000506040000020004" pitchFamily="50" charset="0"/>
              </a:rPr>
              <a:t>MATIère</a:t>
            </a:r>
            <a:endParaRPr lang="fr-FR" sz="1350" b="1" dirty="0">
              <a:solidFill>
                <a:schemeClr val="tx1"/>
              </a:solidFill>
              <a:latin typeface="Claire Hand" panose="02000506040000020004" pitchFamily="50" charset="0"/>
            </a:endParaRPr>
          </a:p>
          <a:p>
            <a:r>
              <a:rPr lang="fr-FR" sz="1350" dirty="0">
                <a:latin typeface="Mrs Chocolat" pitchFamily="2" charset="0"/>
              </a:rPr>
              <a:t>La graine – L’eau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D72A4C0C-CB4C-4986-A06E-B9647513F481}"/>
              </a:ext>
            </a:extLst>
          </p:cNvPr>
          <p:cNvSpPr txBox="1"/>
          <p:nvPr/>
        </p:nvSpPr>
        <p:spPr>
          <a:xfrm>
            <a:off x="399091" y="5289459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QLM Espace / Temps</a:t>
            </a:r>
          </a:p>
          <a:p>
            <a:r>
              <a:rPr lang="fr-FR" sz="1350" dirty="0">
                <a:latin typeface="Mrs Chocolat" pitchFamily="2" charset="0"/>
              </a:rPr>
              <a:t>L’heure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3870C1B1-AED2-4BC4-9A3A-17568EA7C3A2}"/>
              </a:ext>
            </a:extLst>
          </p:cNvPr>
          <p:cNvSpPr txBox="1"/>
          <p:nvPr/>
        </p:nvSpPr>
        <p:spPr>
          <a:xfrm>
            <a:off x="1363362" y="6055916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EMC</a:t>
            </a:r>
          </a:p>
          <a:p>
            <a:r>
              <a:rPr lang="fr-FR" sz="1350" dirty="0">
                <a:latin typeface="Mrs Chocolat" pitchFamily="2" charset="0"/>
              </a:rPr>
              <a:t>Escargot et tortue</a:t>
            </a:r>
          </a:p>
        </p:txBody>
      </p: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68008C13-BAB4-4598-83EF-0ED1E11DFDF7}"/>
              </a:ext>
            </a:extLst>
          </p:cNvPr>
          <p:cNvCxnSpPr>
            <a:cxnSpLocks/>
          </p:cNvCxnSpPr>
          <p:nvPr/>
        </p:nvCxnSpPr>
        <p:spPr>
          <a:xfrm flipH="1">
            <a:off x="2924457" y="4824547"/>
            <a:ext cx="513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F0BCC435-7B1D-4ED5-BBA7-3D43A215F937}"/>
              </a:ext>
            </a:extLst>
          </p:cNvPr>
          <p:cNvCxnSpPr>
            <a:cxnSpLocks/>
          </p:cNvCxnSpPr>
          <p:nvPr/>
        </p:nvCxnSpPr>
        <p:spPr>
          <a:xfrm flipH="1">
            <a:off x="2822233" y="5568102"/>
            <a:ext cx="1267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2AAEEE42-41E8-4942-A78A-12C7B22FE0BD}"/>
              </a:ext>
            </a:extLst>
          </p:cNvPr>
          <p:cNvCxnSpPr>
            <a:cxnSpLocks/>
          </p:cNvCxnSpPr>
          <p:nvPr/>
        </p:nvCxnSpPr>
        <p:spPr>
          <a:xfrm flipH="1">
            <a:off x="3439620" y="6364197"/>
            <a:ext cx="11445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>
            <a:extLst>
              <a:ext uri="{FF2B5EF4-FFF2-40B4-BE49-F238E27FC236}">
                <a16:creationId xmlns:a16="http://schemas.microsoft.com/office/drawing/2014/main" id="{B41BFF63-10FB-435A-9A58-9255CB6EA3CB}"/>
              </a:ext>
            </a:extLst>
          </p:cNvPr>
          <p:cNvCxnSpPr>
            <a:cxnSpLocks/>
          </p:cNvCxnSpPr>
          <p:nvPr/>
        </p:nvCxnSpPr>
        <p:spPr>
          <a:xfrm flipV="1">
            <a:off x="4584122" y="5404383"/>
            <a:ext cx="1" cy="959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>
            <a:extLst>
              <a:ext uri="{FF2B5EF4-FFF2-40B4-BE49-F238E27FC236}">
                <a16:creationId xmlns:a16="http://schemas.microsoft.com/office/drawing/2014/main" id="{B3ACA93D-4F2A-4D73-8E82-A657DBA0D022}"/>
              </a:ext>
            </a:extLst>
          </p:cNvPr>
          <p:cNvSpPr txBox="1"/>
          <p:nvPr/>
        </p:nvSpPr>
        <p:spPr>
          <a:xfrm>
            <a:off x="5659166" y="5940898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Anglais</a:t>
            </a:r>
          </a:p>
          <a:p>
            <a:r>
              <a:rPr lang="fr-FR" sz="1350" dirty="0" err="1">
                <a:latin typeface="Mrs Chocolat" pitchFamily="2" charset="0"/>
              </a:rPr>
              <a:t>Weather</a:t>
            </a:r>
            <a:r>
              <a:rPr lang="fr-FR" sz="1350" dirty="0">
                <a:latin typeface="Mrs Chocolat" pitchFamily="2" charset="0"/>
              </a:rPr>
              <a:t>, Christmas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27EE5F53-61C4-4D9B-B64D-AF93778357BE}"/>
              </a:ext>
            </a:extLst>
          </p:cNvPr>
          <p:cNvSpPr txBox="1"/>
          <p:nvPr/>
        </p:nvSpPr>
        <p:spPr>
          <a:xfrm>
            <a:off x="6705681" y="5394717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Arts</a:t>
            </a:r>
          </a:p>
          <a:p>
            <a:r>
              <a:rPr lang="fr-FR" sz="1350" dirty="0">
                <a:latin typeface="Mrs Chocolat" pitchFamily="2" charset="0"/>
              </a:rPr>
              <a:t>Comment peindre l’eau?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C24477C0-9EEC-48A7-BC50-F0EB0762DCBB}"/>
              </a:ext>
            </a:extLst>
          </p:cNvPr>
          <p:cNvSpPr txBox="1"/>
          <p:nvPr/>
        </p:nvSpPr>
        <p:spPr>
          <a:xfrm>
            <a:off x="6896966" y="3946939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EPS</a:t>
            </a:r>
          </a:p>
          <a:p>
            <a:r>
              <a:rPr lang="fr-FR" sz="1350" dirty="0">
                <a:latin typeface="Mrs Chocolat" pitchFamily="2" charset="0"/>
              </a:rPr>
              <a:t>Danse</a:t>
            </a:r>
          </a:p>
        </p:txBody>
      </p: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497709DB-6A99-40DB-84E1-396E5FFCD22A}"/>
              </a:ext>
            </a:extLst>
          </p:cNvPr>
          <p:cNvCxnSpPr>
            <a:cxnSpLocks/>
          </p:cNvCxnSpPr>
          <p:nvPr/>
        </p:nvCxnSpPr>
        <p:spPr>
          <a:xfrm flipH="1">
            <a:off x="5209578" y="6194813"/>
            <a:ext cx="4495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5CF54A0C-11BD-4ACA-96B8-66D9429123AA}"/>
              </a:ext>
            </a:extLst>
          </p:cNvPr>
          <p:cNvCxnSpPr>
            <a:cxnSpLocks/>
          </p:cNvCxnSpPr>
          <p:nvPr/>
        </p:nvCxnSpPr>
        <p:spPr>
          <a:xfrm flipV="1">
            <a:off x="5227061" y="5404381"/>
            <a:ext cx="0" cy="790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7ACD91FA-0B3E-4E2F-9341-11FA93AD2C69}"/>
              </a:ext>
            </a:extLst>
          </p:cNvPr>
          <p:cNvCxnSpPr>
            <a:cxnSpLocks/>
          </p:cNvCxnSpPr>
          <p:nvPr/>
        </p:nvCxnSpPr>
        <p:spPr>
          <a:xfrm flipH="1">
            <a:off x="5824429" y="5432979"/>
            <a:ext cx="683371" cy="24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>
            <a:extLst>
              <a:ext uri="{FF2B5EF4-FFF2-40B4-BE49-F238E27FC236}">
                <a16:creationId xmlns:a16="http://schemas.microsoft.com/office/drawing/2014/main" id="{20F219B5-4B96-415E-80AD-FB2142862F54}"/>
              </a:ext>
            </a:extLst>
          </p:cNvPr>
          <p:cNvSpPr txBox="1"/>
          <p:nvPr/>
        </p:nvSpPr>
        <p:spPr>
          <a:xfrm>
            <a:off x="6808970" y="4532255"/>
            <a:ext cx="2074130" cy="715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Chorale</a:t>
            </a:r>
          </a:p>
          <a:p>
            <a:r>
              <a:rPr lang="fr-FR" sz="1350" dirty="0">
                <a:latin typeface="Mrs Chocolat" pitchFamily="2" charset="0"/>
              </a:rPr>
              <a:t>C’est de l’eau, la baleine bleue</a:t>
            </a:r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99001726-F68F-4A50-85FF-D4F6591A7091}"/>
              </a:ext>
            </a:extLst>
          </p:cNvPr>
          <p:cNvCxnSpPr>
            <a:cxnSpLocks/>
          </p:cNvCxnSpPr>
          <p:nvPr/>
        </p:nvCxnSpPr>
        <p:spPr>
          <a:xfrm flipH="1">
            <a:off x="6282912" y="4794271"/>
            <a:ext cx="3404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D7C21E85-9F86-42D1-BB8E-7A407B913BB7}"/>
              </a:ext>
            </a:extLst>
          </p:cNvPr>
          <p:cNvCxnSpPr>
            <a:cxnSpLocks/>
          </p:cNvCxnSpPr>
          <p:nvPr/>
        </p:nvCxnSpPr>
        <p:spPr>
          <a:xfrm flipH="1" flipV="1">
            <a:off x="6604056" y="4265920"/>
            <a:ext cx="257297" cy="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B173ACE8-9E1A-4505-99C3-DB2408C13761}"/>
              </a:ext>
            </a:extLst>
          </p:cNvPr>
          <p:cNvSpPr txBox="1"/>
          <p:nvPr/>
        </p:nvSpPr>
        <p:spPr>
          <a:xfrm>
            <a:off x="5534343" y="1992277"/>
            <a:ext cx="692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MG 3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90749E49-4370-4C09-86B5-039AE16F74CC}"/>
              </a:ext>
            </a:extLst>
          </p:cNvPr>
          <p:cNvSpPr txBox="1"/>
          <p:nvPr/>
        </p:nvSpPr>
        <p:spPr>
          <a:xfrm>
            <a:off x="5323498" y="2402856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MG 2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4EF23B9D-F43C-4249-A538-6C646D4A4471}"/>
              </a:ext>
            </a:extLst>
          </p:cNvPr>
          <p:cNvSpPr txBox="1"/>
          <p:nvPr/>
        </p:nvSpPr>
        <p:spPr>
          <a:xfrm>
            <a:off x="5108343" y="2722066"/>
            <a:ext cx="44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MG 1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226B5332-D952-40F6-A001-69169218D98C}"/>
              </a:ext>
            </a:extLst>
          </p:cNvPr>
          <p:cNvSpPr txBox="1"/>
          <p:nvPr/>
        </p:nvSpPr>
        <p:spPr>
          <a:xfrm>
            <a:off x="6101793" y="2528037"/>
            <a:ext cx="63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26,29, 32,35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4BADF309-9382-40DF-A003-5DFDD7BDC92D}"/>
              </a:ext>
            </a:extLst>
          </p:cNvPr>
          <p:cNvSpPr txBox="1"/>
          <p:nvPr/>
        </p:nvSpPr>
        <p:spPr>
          <a:xfrm>
            <a:off x="5729117" y="2848452"/>
            <a:ext cx="60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11,12,28 31,34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8312AF11-47E3-47F1-A353-14737E265F4D}"/>
              </a:ext>
            </a:extLst>
          </p:cNvPr>
          <p:cNvSpPr txBox="1"/>
          <p:nvPr/>
        </p:nvSpPr>
        <p:spPr>
          <a:xfrm>
            <a:off x="5230670" y="2905623"/>
            <a:ext cx="635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>
                <a:latin typeface="Delius Swash Caps" panose="02000603000000000000" pitchFamily="2" charset="0"/>
              </a:rPr>
              <a:t> 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1,2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E3C89936-1197-4A3C-9705-BC1A97524E03}"/>
              </a:ext>
            </a:extLst>
          </p:cNvPr>
          <p:cNvSpPr txBox="1"/>
          <p:nvPr/>
        </p:nvSpPr>
        <p:spPr>
          <a:xfrm>
            <a:off x="6312176" y="3184318"/>
            <a:ext cx="4655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MP3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MO3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MO9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F1CE916B-79DB-4977-BA70-8EE36182D4B9}"/>
              </a:ext>
            </a:extLst>
          </p:cNvPr>
          <p:cNvSpPr txBox="1"/>
          <p:nvPr/>
        </p:nvSpPr>
        <p:spPr>
          <a:xfrm>
            <a:off x="5888076" y="3415898"/>
            <a:ext cx="4655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MO6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6E1AD6D0-A1C0-43FE-95BE-08E01FDE6116}"/>
              </a:ext>
            </a:extLst>
          </p:cNvPr>
          <p:cNvSpPr txBox="1"/>
          <p:nvPr/>
        </p:nvSpPr>
        <p:spPr>
          <a:xfrm>
            <a:off x="4319933" y="1667194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FC 13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A74A850B-A206-4573-B80C-F692B071DAA7}"/>
              </a:ext>
            </a:extLst>
          </p:cNvPr>
          <p:cNvSpPr txBox="1"/>
          <p:nvPr/>
        </p:nvSpPr>
        <p:spPr>
          <a:xfrm>
            <a:off x="4409034" y="2152022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FO 2,3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855651F1-F73B-4C97-BF4C-D0741439223B}"/>
              </a:ext>
            </a:extLst>
          </p:cNvPr>
          <p:cNvSpPr txBox="1"/>
          <p:nvPr/>
        </p:nvSpPr>
        <p:spPr>
          <a:xfrm>
            <a:off x="3530533" y="2043907"/>
            <a:ext cx="5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FG 16, 1-4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C8287930-2E51-42D4-9BA2-1830A7C03A3A}"/>
              </a:ext>
            </a:extLst>
          </p:cNvPr>
          <p:cNvSpPr txBox="1"/>
          <p:nvPr/>
        </p:nvSpPr>
        <p:spPr>
          <a:xfrm>
            <a:off x="3823126" y="2377770"/>
            <a:ext cx="5255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FG 1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D4A31BFA-E819-4AF7-834B-0CD4429C1B8E}"/>
              </a:ext>
            </a:extLst>
          </p:cNvPr>
          <p:cNvSpPr txBox="1"/>
          <p:nvPr/>
        </p:nvSpPr>
        <p:spPr>
          <a:xfrm>
            <a:off x="3830899" y="3380064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FE 1,2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D280412B-4136-4E0C-B563-5425BC7C4F93}"/>
              </a:ext>
            </a:extLst>
          </p:cNvPr>
          <p:cNvSpPr txBox="1"/>
          <p:nvPr/>
        </p:nvSpPr>
        <p:spPr>
          <a:xfrm>
            <a:off x="2898843" y="3460796"/>
            <a:ext cx="456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FV 1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FE 11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A155464D-E7E5-4961-AD08-7CF45412B856}"/>
              </a:ext>
            </a:extLst>
          </p:cNvPr>
          <p:cNvSpPr txBox="1"/>
          <p:nvPr/>
        </p:nvSpPr>
        <p:spPr>
          <a:xfrm>
            <a:off x="3287503" y="3300033"/>
            <a:ext cx="543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FV 2,3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FE 2,8</a:t>
            </a:r>
          </a:p>
        </p:txBody>
      </p:sp>
      <p:cxnSp>
        <p:nvCxnSpPr>
          <p:cNvPr id="132" name="Connecteur droit 131">
            <a:extLst>
              <a:ext uri="{FF2B5EF4-FFF2-40B4-BE49-F238E27FC236}">
                <a16:creationId xmlns:a16="http://schemas.microsoft.com/office/drawing/2014/main" id="{D7B6C8A4-9B49-436F-8481-854B724677EB}"/>
              </a:ext>
            </a:extLst>
          </p:cNvPr>
          <p:cNvCxnSpPr>
            <a:cxnSpLocks/>
          </p:cNvCxnSpPr>
          <p:nvPr/>
        </p:nvCxnSpPr>
        <p:spPr>
          <a:xfrm flipV="1">
            <a:off x="3707193" y="1322203"/>
            <a:ext cx="0" cy="611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>
            <a:extLst>
              <a:ext uri="{FF2B5EF4-FFF2-40B4-BE49-F238E27FC236}">
                <a16:creationId xmlns:a16="http://schemas.microsoft.com/office/drawing/2014/main" id="{0CD260D0-37F9-439F-AE2A-90B6AB4C34D7}"/>
              </a:ext>
            </a:extLst>
          </p:cNvPr>
          <p:cNvCxnSpPr>
            <a:cxnSpLocks/>
          </p:cNvCxnSpPr>
          <p:nvPr/>
        </p:nvCxnSpPr>
        <p:spPr>
          <a:xfrm flipV="1">
            <a:off x="6078138" y="1627807"/>
            <a:ext cx="0" cy="4018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>
            <a:extLst>
              <a:ext uri="{FF2B5EF4-FFF2-40B4-BE49-F238E27FC236}">
                <a16:creationId xmlns:a16="http://schemas.microsoft.com/office/drawing/2014/main" id="{CE457109-A572-4B66-999A-B0278FC486D4}"/>
              </a:ext>
            </a:extLst>
          </p:cNvPr>
          <p:cNvCxnSpPr>
            <a:cxnSpLocks/>
          </p:cNvCxnSpPr>
          <p:nvPr/>
        </p:nvCxnSpPr>
        <p:spPr>
          <a:xfrm flipV="1">
            <a:off x="3246204" y="2110502"/>
            <a:ext cx="0" cy="3471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249AE2F5-709D-40B2-8B60-8F2193E65F15}"/>
              </a:ext>
            </a:extLst>
          </p:cNvPr>
          <p:cNvCxnSpPr>
            <a:cxnSpLocks/>
          </p:cNvCxnSpPr>
          <p:nvPr/>
        </p:nvCxnSpPr>
        <p:spPr>
          <a:xfrm flipV="1">
            <a:off x="4089725" y="5277758"/>
            <a:ext cx="0" cy="2903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>
            <a:extLst>
              <a:ext uri="{FF2B5EF4-FFF2-40B4-BE49-F238E27FC236}">
                <a16:creationId xmlns:a16="http://schemas.microsoft.com/office/drawing/2014/main" id="{5F0B4020-8057-4FF3-B916-120A53E30A08}"/>
              </a:ext>
            </a:extLst>
          </p:cNvPr>
          <p:cNvCxnSpPr>
            <a:cxnSpLocks/>
          </p:cNvCxnSpPr>
          <p:nvPr/>
        </p:nvCxnSpPr>
        <p:spPr>
          <a:xfrm flipH="1" flipV="1">
            <a:off x="5828957" y="5132537"/>
            <a:ext cx="1" cy="306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oneTexte 186">
            <a:extLst>
              <a:ext uri="{FF2B5EF4-FFF2-40B4-BE49-F238E27FC236}">
                <a16:creationId xmlns:a16="http://schemas.microsoft.com/office/drawing/2014/main" id="{9637B27B-F141-46D3-BD50-BBE4946D57CB}"/>
              </a:ext>
            </a:extLst>
          </p:cNvPr>
          <p:cNvSpPr txBox="1"/>
          <p:nvPr/>
        </p:nvSpPr>
        <p:spPr>
          <a:xfrm>
            <a:off x="3943500" y="3769598"/>
            <a:ext cx="442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FL 2</a:t>
            </a:r>
          </a:p>
        </p:txBody>
      </p:sp>
      <p:sp>
        <p:nvSpPr>
          <p:cNvPr id="189" name="Ruban : incliné vers le bas 188">
            <a:extLst>
              <a:ext uri="{FF2B5EF4-FFF2-40B4-BE49-F238E27FC236}">
                <a16:creationId xmlns:a16="http://schemas.microsoft.com/office/drawing/2014/main" id="{78728453-8494-4585-B264-75563416CFA4}"/>
              </a:ext>
            </a:extLst>
          </p:cNvPr>
          <p:cNvSpPr/>
          <p:nvPr/>
        </p:nvSpPr>
        <p:spPr>
          <a:xfrm>
            <a:off x="166688" y="161758"/>
            <a:ext cx="2306526" cy="769739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BFC013BE-95C2-404B-9E6F-375B95D4D873}"/>
              </a:ext>
            </a:extLst>
          </p:cNvPr>
          <p:cNvSpPr txBox="1"/>
          <p:nvPr/>
        </p:nvSpPr>
        <p:spPr>
          <a:xfrm>
            <a:off x="522992" y="303746"/>
            <a:ext cx="1698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KG Hard Candy Striped" panose="02000506000000020004" pitchFamily="50" charset="0"/>
              </a:rPr>
              <a:t>Période 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5FC50A-208A-4D8B-92CA-5A51104B5DBA}"/>
              </a:ext>
            </a:extLst>
          </p:cNvPr>
          <p:cNvSpPr txBox="1"/>
          <p:nvPr/>
        </p:nvSpPr>
        <p:spPr>
          <a:xfrm>
            <a:off x="1576377" y="665650"/>
            <a:ext cx="751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L’eau</a:t>
            </a:r>
          </a:p>
          <a:p>
            <a:endParaRPr lang="fr-FR" dirty="0"/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38B30674-CA88-4CB5-AC86-B7CA1024258C}"/>
              </a:ext>
            </a:extLst>
          </p:cNvPr>
          <p:cNvSpPr txBox="1"/>
          <p:nvPr/>
        </p:nvSpPr>
        <p:spPr>
          <a:xfrm>
            <a:off x="2990959" y="2682588"/>
            <a:ext cx="5855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FC 1,2,3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DE6449D5-B88F-489A-BB18-5A87CAC5548A}"/>
              </a:ext>
            </a:extLst>
          </p:cNvPr>
          <p:cNvSpPr txBox="1"/>
          <p:nvPr/>
        </p:nvSpPr>
        <p:spPr>
          <a:xfrm>
            <a:off x="3062476" y="4116434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FL 10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AB7340F3-66EE-4DE0-8FC9-0F095164822E}"/>
              </a:ext>
            </a:extLst>
          </p:cNvPr>
          <p:cNvSpPr txBox="1"/>
          <p:nvPr/>
        </p:nvSpPr>
        <p:spPr>
          <a:xfrm>
            <a:off x="3492587" y="3912623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FL 12,2</a:t>
            </a:r>
          </a:p>
        </p:txBody>
      </p:sp>
      <p:graphicFrame>
        <p:nvGraphicFramePr>
          <p:cNvPr id="79" name="Tableau 78">
            <a:extLst>
              <a:ext uri="{FF2B5EF4-FFF2-40B4-BE49-F238E27FC236}">
                <a16:creationId xmlns:a16="http://schemas.microsoft.com/office/drawing/2014/main" id="{602BCB2A-6104-4A26-A2A3-15ABAE139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162440"/>
              </p:ext>
            </p:extLst>
          </p:nvPr>
        </p:nvGraphicFramePr>
        <p:xfrm>
          <a:off x="6310936" y="135253"/>
          <a:ext cx="1949598" cy="2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14">
                  <a:extLst>
                    <a:ext uri="{9D8B030D-6E8A-4147-A177-3AD203B41FA5}">
                      <a16:colId xmlns:a16="http://schemas.microsoft.com/office/drawing/2014/main" val="549758398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1920810358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2768038518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2383483845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4126887681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3816361526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2125271242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806566"/>
                  </a:ext>
                </a:extLst>
              </a:tr>
            </a:tbl>
          </a:graphicData>
        </a:graphic>
      </p:graphicFrame>
      <p:sp>
        <p:nvSpPr>
          <p:cNvPr id="81" name="Flèche : chevron 80">
            <a:extLst>
              <a:ext uri="{FF2B5EF4-FFF2-40B4-BE49-F238E27FC236}">
                <a16:creationId xmlns:a16="http://schemas.microsoft.com/office/drawing/2014/main" id="{8F725CEA-64C1-4523-A4D2-3E590AAE343E}"/>
              </a:ext>
            </a:extLst>
          </p:cNvPr>
          <p:cNvSpPr/>
          <p:nvPr/>
        </p:nvSpPr>
        <p:spPr>
          <a:xfrm>
            <a:off x="8266319" y="124853"/>
            <a:ext cx="412945" cy="22640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Mrs Chocolat" pitchFamily="2" charset="0"/>
              </a:rPr>
              <a:t>7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2F01F395-58B2-4687-A094-E016BB2223E0}"/>
              </a:ext>
            </a:extLst>
          </p:cNvPr>
          <p:cNvSpPr txBox="1"/>
          <p:nvPr/>
        </p:nvSpPr>
        <p:spPr>
          <a:xfrm>
            <a:off x="3437493" y="6431466"/>
            <a:ext cx="54438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Programmations</a:t>
            </a:r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  CP - CE1 - CE2	2018-2019         </a:t>
            </a:r>
            <a:r>
              <a:rPr lang="fr-FR" dirty="0">
                <a:latin typeface="KG Hard Candy Striped" panose="02000506000000020004" pitchFamily="50" charset="0"/>
              </a:rPr>
              <a:t>Rigolett</a:t>
            </a: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16161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 : coins arrondis 89">
            <a:extLst>
              <a:ext uri="{FF2B5EF4-FFF2-40B4-BE49-F238E27FC236}">
                <a16:creationId xmlns:a16="http://schemas.microsoft.com/office/drawing/2014/main" id="{19E98918-5558-4571-AB98-B0E7D64048E2}"/>
              </a:ext>
            </a:extLst>
          </p:cNvPr>
          <p:cNvSpPr/>
          <p:nvPr/>
        </p:nvSpPr>
        <p:spPr>
          <a:xfrm>
            <a:off x="5064390" y="744919"/>
            <a:ext cx="2225363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 : coins arrondis 90">
            <a:extLst>
              <a:ext uri="{FF2B5EF4-FFF2-40B4-BE49-F238E27FC236}">
                <a16:creationId xmlns:a16="http://schemas.microsoft.com/office/drawing/2014/main" id="{6CA1A145-1157-41E5-98EC-559EA709226C}"/>
              </a:ext>
            </a:extLst>
          </p:cNvPr>
          <p:cNvSpPr/>
          <p:nvPr/>
        </p:nvSpPr>
        <p:spPr>
          <a:xfrm>
            <a:off x="6414412" y="1373217"/>
            <a:ext cx="2158067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 : coins arrondis 91">
            <a:extLst>
              <a:ext uri="{FF2B5EF4-FFF2-40B4-BE49-F238E27FC236}">
                <a16:creationId xmlns:a16="http://schemas.microsoft.com/office/drawing/2014/main" id="{5CEFFF39-58F0-471B-8EF0-972FD9A1768B}"/>
              </a:ext>
            </a:extLst>
          </p:cNvPr>
          <p:cNvSpPr/>
          <p:nvPr/>
        </p:nvSpPr>
        <p:spPr>
          <a:xfrm>
            <a:off x="7169945" y="2214459"/>
            <a:ext cx="1815860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 : coins arrondis 92">
            <a:extLst>
              <a:ext uri="{FF2B5EF4-FFF2-40B4-BE49-F238E27FC236}">
                <a16:creationId xmlns:a16="http://schemas.microsoft.com/office/drawing/2014/main" id="{6DB46CA5-AC88-4633-89EC-8BB2A70EC957}"/>
              </a:ext>
            </a:extLst>
          </p:cNvPr>
          <p:cNvSpPr/>
          <p:nvPr/>
        </p:nvSpPr>
        <p:spPr>
          <a:xfrm>
            <a:off x="6918995" y="3068047"/>
            <a:ext cx="2158067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 : coins arrondis 93">
            <a:extLst>
              <a:ext uri="{FF2B5EF4-FFF2-40B4-BE49-F238E27FC236}">
                <a16:creationId xmlns:a16="http://schemas.microsoft.com/office/drawing/2014/main" id="{F109A9DC-739C-419C-AA3D-DF085ED35096}"/>
              </a:ext>
            </a:extLst>
          </p:cNvPr>
          <p:cNvSpPr/>
          <p:nvPr/>
        </p:nvSpPr>
        <p:spPr>
          <a:xfrm>
            <a:off x="6861353" y="3954690"/>
            <a:ext cx="2136021" cy="53031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 : coins arrondis 96">
            <a:extLst>
              <a:ext uri="{FF2B5EF4-FFF2-40B4-BE49-F238E27FC236}">
                <a16:creationId xmlns:a16="http://schemas.microsoft.com/office/drawing/2014/main" id="{5FB4B250-C3A0-4044-8079-2A859C79C1F3}"/>
              </a:ext>
            </a:extLst>
          </p:cNvPr>
          <p:cNvSpPr/>
          <p:nvPr/>
        </p:nvSpPr>
        <p:spPr>
          <a:xfrm>
            <a:off x="6594137" y="4648852"/>
            <a:ext cx="2482925" cy="530317"/>
          </a:xfrm>
          <a:prstGeom prst="roundRect">
            <a:avLst/>
          </a:prstGeom>
          <a:solidFill>
            <a:srgbClr val="C752D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 : coins arrondis 99">
            <a:extLst>
              <a:ext uri="{FF2B5EF4-FFF2-40B4-BE49-F238E27FC236}">
                <a16:creationId xmlns:a16="http://schemas.microsoft.com/office/drawing/2014/main" id="{2D3D625C-5659-4107-AF9B-BC4F9B5E5871}"/>
              </a:ext>
            </a:extLst>
          </p:cNvPr>
          <p:cNvSpPr/>
          <p:nvPr/>
        </p:nvSpPr>
        <p:spPr>
          <a:xfrm>
            <a:off x="6505467" y="5349588"/>
            <a:ext cx="2482925" cy="530317"/>
          </a:xfrm>
          <a:prstGeom prst="roundRect">
            <a:avLst/>
          </a:prstGeom>
          <a:solidFill>
            <a:srgbClr val="C752D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 : coins arrondis 100">
            <a:extLst>
              <a:ext uri="{FF2B5EF4-FFF2-40B4-BE49-F238E27FC236}">
                <a16:creationId xmlns:a16="http://schemas.microsoft.com/office/drawing/2014/main" id="{453FE0BB-A3F5-4AF9-B107-46C4EB163DEE}"/>
              </a:ext>
            </a:extLst>
          </p:cNvPr>
          <p:cNvSpPr/>
          <p:nvPr/>
        </p:nvSpPr>
        <p:spPr>
          <a:xfrm>
            <a:off x="5654675" y="5952210"/>
            <a:ext cx="2482925" cy="530317"/>
          </a:xfrm>
          <a:prstGeom prst="roundRect">
            <a:avLst/>
          </a:prstGeom>
          <a:solidFill>
            <a:srgbClr val="C752D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 : coins arrondis 101">
            <a:extLst>
              <a:ext uri="{FF2B5EF4-FFF2-40B4-BE49-F238E27FC236}">
                <a16:creationId xmlns:a16="http://schemas.microsoft.com/office/drawing/2014/main" id="{F2BB3EF0-B9AF-4213-BA98-891EE01F3B9C}"/>
              </a:ext>
            </a:extLst>
          </p:cNvPr>
          <p:cNvSpPr/>
          <p:nvPr/>
        </p:nvSpPr>
        <p:spPr>
          <a:xfrm>
            <a:off x="965152" y="6033106"/>
            <a:ext cx="2482925" cy="530317"/>
          </a:xfrm>
          <a:prstGeom prst="roundRect">
            <a:avLst/>
          </a:prstGeom>
          <a:solidFill>
            <a:srgbClr val="05E51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 : coins arrondis 103">
            <a:extLst>
              <a:ext uri="{FF2B5EF4-FFF2-40B4-BE49-F238E27FC236}">
                <a16:creationId xmlns:a16="http://schemas.microsoft.com/office/drawing/2014/main" id="{352867E6-7472-4F64-BDF9-2722AEEBAAF1}"/>
              </a:ext>
            </a:extLst>
          </p:cNvPr>
          <p:cNvSpPr/>
          <p:nvPr/>
        </p:nvSpPr>
        <p:spPr>
          <a:xfrm>
            <a:off x="340223" y="5266514"/>
            <a:ext cx="2482925" cy="530317"/>
          </a:xfrm>
          <a:prstGeom prst="roundRect">
            <a:avLst/>
          </a:prstGeom>
          <a:solidFill>
            <a:srgbClr val="05E51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 : coins arrondis 106">
            <a:extLst>
              <a:ext uri="{FF2B5EF4-FFF2-40B4-BE49-F238E27FC236}">
                <a16:creationId xmlns:a16="http://schemas.microsoft.com/office/drawing/2014/main" id="{9B9CF3C7-6690-4430-96FA-9441D60B2253}"/>
              </a:ext>
            </a:extLst>
          </p:cNvPr>
          <p:cNvSpPr/>
          <p:nvPr/>
        </p:nvSpPr>
        <p:spPr>
          <a:xfrm>
            <a:off x="438884" y="4476911"/>
            <a:ext cx="2482925" cy="530317"/>
          </a:xfrm>
          <a:prstGeom prst="roundRect">
            <a:avLst/>
          </a:prstGeom>
          <a:solidFill>
            <a:srgbClr val="05E51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 : coins arrondis 107">
            <a:extLst>
              <a:ext uri="{FF2B5EF4-FFF2-40B4-BE49-F238E27FC236}">
                <a16:creationId xmlns:a16="http://schemas.microsoft.com/office/drawing/2014/main" id="{612BCBB3-E35D-4222-B01E-1DD800557135}"/>
              </a:ext>
            </a:extLst>
          </p:cNvPr>
          <p:cNvSpPr/>
          <p:nvPr/>
        </p:nvSpPr>
        <p:spPr>
          <a:xfrm>
            <a:off x="150238" y="3733755"/>
            <a:ext cx="2482925" cy="596594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 : coins arrondis 108">
            <a:extLst>
              <a:ext uri="{FF2B5EF4-FFF2-40B4-BE49-F238E27FC236}">
                <a16:creationId xmlns:a16="http://schemas.microsoft.com/office/drawing/2014/main" id="{3E82734C-277B-4C09-93B5-F092FBA0B0FB}"/>
              </a:ext>
            </a:extLst>
          </p:cNvPr>
          <p:cNvSpPr/>
          <p:nvPr/>
        </p:nvSpPr>
        <p:spPr>
          <a:xfrm>
            <a:off x="143395" y="2512709"/>
            <a:ext cx="2569883" cy="92332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 : coins arrondis 111">
            <a:extLst>
              <a:ext uri="{FF2B5EF4-FFF2-40B4-BE49-F238E27FC236}">
                <a16:creationId xmlns:a16="http://schemas.microsoft.com/office/drawing/2014/main" id="{FEAE2EE9-F0C5-4279-9C5E-FB5FFB5E3D92}"/>
              </a:ext>
            </a:extLst>
          </p:cNvPr>
          <p:cNvSpPr/>
          <p:nvPr/>
        </p:nvSpPr>
        <p:spPr>
          <a:xfrm>
            <a:off x="2713278" y="294253"/>
            <a:ext cx="2160581" cy="73404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 : coins arrondis 109">
            <a:extLst>
              <a:ext uri="{FF2B5EF4-FFF2-40B4-BE49-F238E27FC236}">
                <a16:creationId xmlns:a16="http://schemas.microsoft.com/office/drawing/2014/main" id="{4E166869-B9B7-4AA0-8EA8-9E214DC1BE71}"/>
              </a:ext>
            </a:extLst>
          </p:cNvPr>
          <p:cNvSpPr/>
          <p:nvPr/>
        </p:nvSpPr>
        <p:spPr>
          <a:xfrm>
            <a:off x="143744" y="1837256"/>
            <a:ext cx="2651021" cy="5303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 : coins arrondis 110">
            <a:extLst>
              <a:ext uri="{FF2B5EF4-FFF2-40B4-BE49-F238E27FC236}">
                <a16:creationId xmlns:a16="http://schemas.microsoft.com/office/drawing/2014/main" id="{6B2F9A68-9A81-4E3F-9CD5-8263E0BED92A}"/>
              </a:ext>
            </a:extLst>
          </p:cNvPr>
          <p:cNvSpPr/>
          <p:nvPr/>
        </p:nvSpPr>
        <p:spPr>
          <a:xfrm>
            <a:off x="461363" y="1038232"/>
            <a:ext cx="2482925" cy="5303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F82FC6EB-3110-4CC0-8376-0F5A8A4A05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5601927"/>
              </p:ext>
            </p:extLst>
          </p:nvPr>
        </p:nvGraphicFramePr>
        <p:xfrm>
          <a:off x="2221957" y="1453377"/>
          <a:ext cx="5273591" cy="4115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Ellipse 9">
            <a:extLst>
              <a:ext uri="{FF2B5EF4-FFF2-40B4-BE49-F238E27FC236}">
                <a16:creationId xmlns:a16="http://schemas.microsoft.com/office/drawing/2014/main" id="{2678C133-ECE6-435C-A8F4-50CD732258BA}"/>
              </a:ext>
            </a:extLst>
          </p:cNvPr>
          <p:cNvSpPr/>
          <p:nvPr/>
        </p:nvSpPr>
        <p:spPr>
          <a:xfrm>
            <a:off x="3321277" y="2027083"/>
            <a:ext cx="3074949" cy="29765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825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6AEC8E4-083B-4ABD-B206-1CFE662F7811}"/>
              </a:ext>
            </a:extLst>
          </p:cNvPr>
          <p:cNvSpPr txBox="1"/>
          <p:nvPr/>
        </p:nvSpPr>
        <p:spPr>
          <a:xfrm>
            <a:off x="5184653" y="754555"/>
            <a:ext cx="2023833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Grandeurs et mesures</a:t>
            </a:r>
          </a:p>
          <a:p>
            <a:r>
              <a:rPr lang="fr-FR" sz="1350" dirty="0">
                <a:latin typeface="Mrs Chocolat" pitchFamily="2" charset="0"/>
              </a:rPr>
              <a:t>Monnaie, Problèmes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B48E4E3C-207D-46ED-8374-1C11A3ED9189}"/>
              </a:ext>
            </a:extLst>
          </p:cNvPr>
          <p:cNvCxnSpPr>
            <a:cxnSpLocks/>
          </p:cNvCxnSpPr>
          <p:nvPr/>
        </p:nvCxnSpPr>
        <p:spPr>
          <a:xfrm flipV="1">
            <a:off x="5227061" y="1262386"/>
            <a:ext cx="0" cy="352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8478494E-7A7F-4DA9-8110-1D1FAB1C18BA}"/>
              </a:ext>
            </a:extLst>
          </p:cNvPr>
          <p:cNvSpPr txBox="1"/>
          <p:nvPr/>
        </p:nvSpPr>
        <p:spPr>
          <a:xfrm>
            <a:off x="4858146" y="2082441"/>
            <a:ext cx="554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MM 30, 35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A9D610C-8D50-47EF-B8FC-F30060E3BA08}"/>
              </a:ext>
            </a:extLst>
          </p:cNvPr>
          <p:cNvSpPr txBox="1"/>
          <p:nvPr/>
        </p:nvSpPr>
        <p:spPr>
          <a:xfrm>
            <a:off x="4873860" y="1604377"/>
            <a:ext cx="6215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MM 35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32.1.3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33,34.1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5F372EC0-5689-48F9-AADA-E380F45734C8}"/>
              </a:ext>
            </a:extLst>
          </p:cNvPr>
          <p:cNvSpPr txBox="1"/>
          <p:nvPr/>
        </p:nvSpPr>
        <p:spPr>
          <a:xfrm>
            <a:off x="6379798" y="1368752"/>
            <a:ext cx="2192681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Géométrie</a:t>
            </a:r>
          </a:p>
          <a:p>
            <a:r>
              <a:rPr lang="fr-FR" sz="1350" dirty="0">
                <a:latin typeface="Mrs Chocolat" pitchFamily="2" charset="0"/>
              </a:rPr>
              <a:t>Règle, équerre, compas</a:t>
            </a: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CF42C5AC-67D6-4689-B2CC-378DC929BB71}"/>
              </a:ext>
            </a:extLst>
          </p:cNvPr>
          <p:cNvCxnSpPr>
            <a:cxnSpLocks/>
          </p:cNvCxnSpPr>
          <p:nvPr/>
        </p:nvCxnSpPr>
        <p:spPr>
          <a:xfrm flipH="1">
            <a:off x="6078138" y="1614836"/>
            <a:ext cx="2926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D2AC7168-9D52-4A90-AD49-C07366831D29}"/>
              </a:ext>
            </a:extLst>
          </p:cNvPr>
          <p:cNvSpPr txBox="1"/>
          <p:nvPr/>
        </p:nvSpPr>
        <p:spPr>
          <a:xfrm>
            <a:off x="7220194" y="2225773"/>
            <a:ext cx="1750902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Numération</a:t>
            </a:r>
          </a:p>
          <a:p>
            <a:r>
              <a:rPr lang="fr-FR" sz="1350" dirty="0">
                <a:latin typeface="Mrs Chocolat" pitchFamily="2" charset="0"/>
              </a:rPr>
              <a:t>&lt;60; &lt;1000; &lt;9 999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A72A2FD-A978-4AEF-B38B-E5AD2FC45A4C}"/>
              </a:ext>
            </a:extLst>
          </p:cNvPr>
          <p:cNvSpPr txBox="1"/>
          <p:nvPr/>
        </p:nvSpPr>
        <p:spPr>
          <a:xfrm>
            <a:off x="6956173" y="3083211"/>
            <a:ext cx="2064542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CALCUL / Pb</a:t>
            </a:r>
          </a:p>
          <a:p>
            <a:r>
              <a:rPr lang="fr-FR" sz="1350" dirty="0">
                <a:latin typeface="Mrs Chocolat" pitchFamily="2" charset="0"/>
              </a:rPr>
              <a:t>Soustraction</a:t>
            </a:r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3F9257E1-2E03-48B1-951D-11B0902369E6}"/>
              </a:ext>
            </a:extLst>
          </p:cNvPr>
          <p:cNvCxnSpPr>
            <a:cxnSpLocks/>
          </p:cNvCxnSpPr>
          <p:nvPr/>
        </p:nvCxnSpPr>
        <p:spPr>
          <a:xfrm flipH="1">
            <a:off x="6607742" y="2568953"/>
            <a:ext cx="612452" cy="1662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43C91A4E-14D2-4808-A416-5FD9C18C586E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77689" y="3337127"/>
            <a:ext cx="178484" cy="145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8B2F4F03-F233-4B56-8788-D8606F3357D8}"/>
              </a:ext>
            </a:extLst>
          </p:cNvPr>
          <p:cNvSpPr txBox="1"/>
          <p:nvPr/>
        </p:nvSpPr>
        <p:spPr>
          <a:xfrm>
            <a:off x="2704001" y="312712"/>
            <a:ext cx="2147193" cy="715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Orthographe</a:t>
            </a:r>
          </a:p>
          <a:p>
            <a:r>
              <a:rPr lang="fr-FR" sz="1350" dirty="0">
                <a:latin typeface="Mrs Chocolat" pitchFamily="2" charset="0"/>
              </a:rPr>
              <a:t>Accords, Homophones</a:t>
            </a:r>
          </a:p>
          <a:p>
            <a:r>
              <a:rPr lang="fr-FR" sz="1350" dirty="0">
                <a:latin typeface="Mrs Chocolat" pitchFamily="2" charset="0"/>
              </a:rPr>
              <a:t>g/</a:t>
            </a:r>
            <a:r>
              <a:rPr lang="fr-FR" sz="1350" dirty="0" err="1">
                <a:latin typeface="Mrs Chocolat" pitchFamily="2" charset="0"/>
              </a:rPr>
              <a:t>gu</a:t>
            </a:r>
            <a:r>
              <a:rPr lang="fr-FR" sz="1350" dirty="0">
                <a:latin typeface="Mrs Chocolat" pitchFamily="2" charset="0"/>
              </a:rPr>
              <a:t>/</a:t>
            </a:r>
            <a:r>
              <a:rPr lang="fr-FR" sz="1350" dirty="0" err="1">
                <a:latin typeface="Mrs Chocolat" pitchFamily="2" charset="0"/>
              </a:rPr>
              <a:t>ge</a:t>
            </a:r>
            <a:endParaRPr lang="fr-FR" sz="1350" dirty="0">
              <a:latin typeface="Mrs Chocolat" pitchFamily="2" charset="0"/>
            </a:endParaRP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4D1FAB91-1D79-40FA-BC26-12A9E1074F21}"/>
              </a:ext>
            </a:extLst>
          </p:cNvPr>
          <p:cNvCxnSpPr>
            <a:cxnSpLocks/>
          </p:cNvCxnSpPr>
          <p:nvPr/>
        </p:nvCxnSpPr>
        <p:spPr>
          <a:xfrm flipV="1">
            <a:off x="4511214" y="1052858"/>
            <a:ext cx="0" cy="5749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D462CD24-7811-4C80-95C4-60E62227D0C3}"/>
              </a:ext>
            </a:extLst>
          </p:cNvPr>
          <p:cNvSpPr txBox="1"/>
          <p:nvPr/>
        </p:nvSpPr>
        <p:spPr>
          <a:xfrm>
            <a:off x="307175" y="1052858"/>
            <a:ext cx="2624011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Grammaire</a:t>
            </a:r>
          </a:p>
          <a:p>
            <a:r>
              <a:rPr lang="fr-FR" sz="1350" dirty="0">
                <a:latin typeface="Mrs Chocolat" pitchFamily="2" charset="0"/>
              </a:rPr>
              <a:t>Adjectif qualificatif</a:t>
            </a:r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CF80B0E3-6A13-4486-9D92-D3D61758AF05}"/>
              </a:ext>
            </a:extLst>
          </p:cNvPr>
          <p:cNvCxnSpPr>
            <a:cxnSpLocks/>
          </p:cNvCxnSpPr>
          <p:nvPr/>
        </p:nvCxnSpPr>
        <p:spPr>
          <a:xfrm flipH="1">
            <a:off x="2936864" y="1322203"/>
            <a:ext cx="7703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9603CDF5-A71F-4463-8CA3-E68E5561F618}"/>
              </a:ext>
            </a:extLst>
          </p:cNvPr>
          <p:cNvSpPr txBox="1"/>
          <p:nvPr/>
        </p:nvSpPr>
        <p:spPr>
          <a:xfrm>
            <a:off x="158195" y="1856587"/>
            <a:ext cx="2624011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Conjugaison</a:t>
            </a:r>
          </a:p>
          <a:p>
            <a:r>
              <a:rPr lang="fr-FR" sz="1350" dirty="0">
                <a:latin typeface="Mrs Chocolat" pitchFamily="2" charset="0"/>
              </a:rPr>
              <a:t>Présent</a:t>
            </a:r>
          </a:p>
        </p:txBody>
      </p: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A960F28D-C72A-48DE-A378-B3332964E87D}"/>
              </a:ext>
            </a:extLst>
          </p:cNvPr>
          <p:cNvCxnSpPr>
            <a:cxnSpLocks/>
          </p:cNvCxnSpPr>
          <p:nvPr/>
        </p:nvCxnSpPr>
        <p:spPr>
          <a:xfrm flipH="1">
            <a:off x="2782207" y="2110502"/>
            <a:ext cx="4639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>
            <a:extLst>
              <a:ext uri="{FF2B5EF4-FFF2-40B4-BE49-F238E27FC236}">
                <a16:creationId xmlns:a16="http://schemas.microsoft.com/office/drawing/2014/main" id="{38FB40CF-FACC-4202-A6D0-481A2770C233}"/>
              </a:ext>
            </a:extLst>
          </p:cNvPr>
          <p:cNvSpPr txBox="1"/>
          <p:nvPr/>
        </p:nvSpPr>
        <p:spPr>
          <a:xfrm>
            <a:off x="232002" y="2559286"/>
            <a:ext cx="2380668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Vocabulaire / Prod écrits</a:t>
            </a:r>
          </a:p>
          <a:p>
            <a:r>
              <a:rPr lang="fr-FR" sz="1350" dirty="0">
                <a:latin typeface="Mrs Chocolat" pitchFamily="2" charset="0"/>
              </a:rPr>
              <a:t>Terme générique/spécifique</a:t>
            </a:r>
          </a:p>
          <a:p>
            <a:r>
              <a:rPr lang="fr-FR" sz="1350" dirty="0">
                <a:latin typeface="Mrs Chocolat" pitchFamily="2" charset="0"/>
              </a:rPr>
              <a:t>Polysémie</a:t>
            </a:r>
          </a:p>
          <a:p>
            <a:r>
              <a:rPr lang="fr-FR" sz="1350" dirty="0">
                <a:latin typeface="Mrs Chocolat" pitchFamily="2" charset="0"/>
              </a:rPr>
              <a:t>Portrait</a:t>
            </a:r>
          </a:p>
        </p:txBody>
      </p: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3CDA687B-5693-48A0-8216-4AFA26E71256}"/>
              </a:ext>
            </a:extLst>
          </p:cNvPr>
          <p:cNvCxnSpPr>
            <a:cxnSpLocks/>
          </p:cNvCxnSpPr>
          <p:nvPr/>
        </p:nvCxnSpPr>
        <p:spPr>
          <a:xfrm flipH="1" flipV="1">
            <a:off x="2713278" y="3300033"/>
            <a:ext cx="217909" cy="2056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>
            <a:extLst>
              <a:ext uri="{FF2B5EF4-FFF2-40B4-BE49-F238E27FC236}">
                <a16:creationId xmlns:a16="http://schemas.microsoft.com/office/drawing/2014/main" id="{67039ECA-A16C-4FC9-9CC4-6C8C3286C30C}"/>
              </a:ext>
            </a:extLst>
          </p:cNvPr>
          <p:cNvSpPr txBox="1"/>
          <p:nvPr/>
        </p:nvSpPr>
        <p:spPr>
          <a:xfrm>
            <a:off x="157792" y="3782089"/>
            <a:ext cx="2507864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Littérature</a:t>
            </a:r>
          </a:p>
          <a:p>
            <a:r>
              <a:rPr lang="fr-FR" sz="1350" dirty="0">
                <a:latin typeface="Mrs Chocolat" pitchFamily="2" charset="0"/>
              </a:rPr>
              <a:t>Arsène Lupin</a:t>
            </a:r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69E62DBA-A2B3-4C30-83EF-4FC7F258CAAF}"/>
              </a:ext>
            </a:extLst>
          </p:cNvPr>
          <p:cNvCxnSpPr>
            <a:cxnSpLocks/>
          </p:cNvCxnSpPr>
          <p:nvPr/>
        </p:nvCxnSpPr>
        <p:spPr>
          <a:xfrm flipH="1">
            <a:off x="2666061" y="4196866"/>
            <a:ext cx="388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>
            <a:extLst>
              <a:ext uri="{FF2B5EF4-FFF2-40B4-BE49-F238E27FC236}">
                <a16:creationId xmlns:a16="http://schemas.microsoft.com/office/drawing/2014/main" id="{71C89009-85C0-4FC7-893E-E5A178D972AA}"/>
              </a:ext>
            </a:extLst>
          </p:cNvPr>
          <p:cNvSpPr txBox="1"/>
          <p:nvPr/>
        </p:nvSpPr>
        <p:spPr>
          <a:xfrm>
            <a:off x="400093" y="4478640"/>
            <a:ext cx="2507864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QLM</a:t>
            </a:r>
            <a:r>
              <a:rPr lang="fr-FR" sz="1350" dirty="0">
                <a:solidFill>
                  <a:srgbClr val="00B050"/>
                </a:solidFill>
                <a:latin typeface="Claire Hand" panose="02000506040000020004" pitchFamily="50" charset="0"/>
              </a:rPr>
              <a:t> </a:t>
            </a:r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VIVANT-</a:t>
            </a:r>
            <a:r>
              <a:rPr lang="fr-FR" sz="1350" b="1" dirty="0" err="1">
                <a:solidFill>
                  <a:schemeClr val="tx1"/>
                </a:solidFill>
                <a:latin typeface="Claire Hand" panose="02000506040000020004" pitchFamily="50" charset="0"/>
              </a:rPr>
              <a:t>MATIère</a:t>
            </a:r>
            <a:endParaRPr lang="fr-FR" sz="1350" b="1" dirty="0">
              <a:solidFill>
                <a:schemeClr val="tx1"/>
              </a:solidFill>
              <a:latin typeface="Claire Hand" panose="02000506040000020004" pitchFamily="50" charset="0"/>
            </a:endParaRPr>
          </a:p>
          <a:p>
            <a:r>
              <a:rPr lang="fr-FR" sz="1350" dirty="0">
                <a:latin typeface="Mrs Chocolat" pitchFamily="2" charset="0"/>
              </a:rPr>
              <a:t>Mouvement du corps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D72A4C0C-CB4C-4986-A06E-B9647513F481}"/>
              </a:ext>
            </a:extLst>
          </p:cNvPr>
          <p:cNvSpPr txBox="1"/>
          <p:nvPr/>
        </p:nvSpPr>
        <p:spPr>
          <a:xfrm>
            <a:off x="399091" y="5289459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QLM Espace / Temps</a:t>
            </a:r>
          </a:p>
          <a:p>
            <a:r>
              <a:rPr lang="fr-FR" sz="1350" dirty="0">
                <a:latin typeface="Mrs Chocolat" pitchFamily="2" charset="0"/>
              </a:rPr>
              <a:t>La maquette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3870C1B1-AED2-4BC4-9A3A-17568EA7C3A2}"/>
              </a:ext>
            </a:extLst>
          </p:cNvPr>
          <p:cNvSpPr txBox="1"/>
          <p:nvPr/>
        </p:nvSpPr>
        <p:spPr>
          <a:xfrm>
            <a:off x="1031139" y="6055916"/>
            <a:ext cx="2406354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EMC</a:t>
            </a:r>
          </a:p>
          <a:p>
            <a:r>
              <a:rPr lang="fr-FR" sz="1350" dirty="0">
                <a:latin typeface="Mrs Chocolat" pitchFamily="2" charset="0"/>
              </a:rPr>
              <a:t>Coopération (les deux ânes)</a:t>
            </a:r>
          </a:p>
        </p:txBody>
      </p: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68008C13-BAB4-4598-83EF-0ED1E11DFDF7}"/>
              </a:ext>
            </a:extLst>
          </p:cNvPr>
          <p:cNvCxnSpPr>
            <a:cxnSpLocks/>
          </p:cNvCxnSpPr>
          <p:nvPr/>
        </p:nvCxnSpPr>
        <p:spPr>
          <a:xfrm flipH="1">
            <a:off x="2924457" y="4824547"/>
            <a:ext cx="513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F0BCC435-7B1D-4ED5-BBA7-3D43A215F937}"/>
              </a:ext>
            </a:extLst>
          </p:cNvPr>
          <p:cNvCxnSpPr>
            <a:cxnSpLocks/>
          </p:cNvCxnSpPr>
          <p:nvPr/>
        </p:nvCxnSpPr>
        <p:spPr>
          <a:xfrm flipH="1">
            <a:off x="2794765" y="5568102"/>
            <a:ext cx="12949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2AAEEE42-41E8-4942-A78A-12C7B22FE0BD}"/>
              </a:ext>
            </a:extLst>
          </p:cNvPr>
          <p:cNvCxnSpPr>
            <a:cxnSpLocks/>
          </p:cNvCxnSpPr>
          <p:nvPr/>
        </p:nvCxnSpPr>
        <p:spPr>
          <a:xfrm flipH="1">
            <a:off x="3439620" y="6364197"/>
            <a:ext cx="11445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>
            <a:extLst>
              <a:ext uri="{FF2B5EF4-FFF2-40B4-BE49-F238E27FC236}">
                <a16:creationId xmlns:a16="http://schemas.microsoft.com/office/drawing/2014/main" id="{B41BFF63-10FB-435A-9A58-9255CB6EA3CB}"/>
              </a:ext>
            </a:extLst>
          </p:cNvPr>
          <p:cNvCxnSpPr>
            <a:cxnSpLocks/>
          </p:cNvCxnSpPr>
          <p:nvPr/>
        </p:nvCxnSpPr>
        <p:spPr>
          <a:xfrm flipV="1">
            <a:off x="4584122" y="5404383"/>
            <a:ext cx="1" cy="959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>
            <a:extLst>
              <a:ext uri="{FF2B5EF4-FFF2-40B4-BE49-F238E27FC236}">
                <a16:creationId xmlns:a16="http://schemas.microsoft.com/office/drawing/2014/main" id="{B3ACA93D-4F2A-4D73-8E82-A657DBA0D022}"/>
              </a:ext>
            </a:extLst>
          </p:cNvPr>
          <p:cNvSpPr txBox="1"/>
          <p:nvPr/>
        </p:nvSpPr>
        <p:spPr>
          <a:xfrm>
            <a:off x="5659166" y="5940898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Anglais</a:t>
            </a:r>
          </a:p>
          <a:p>
            <a:r>
              <a:rPr lang="fr-FR" sz="1350" dirty="0">
                <a:latin typeface="Mrs Chocolat" pitchFamily="2" charset="0"/>
              </a:rPr>
              <a:t>Body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27EE5F53-61C4-4D9B-B64D-AF93778357BE}"/>
              </a:ext>
            </a:extLst>
          </p:cNvPr>
          <p:cNvSpPr txBox="1"/>
          <p:nvPr/>
        </p:nvSpPr>
        <p:spPr>
          <a:xfrm>
            <a:off x="6705681" y="5394717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Arts</a:t>
            </a:r>
          </a:p>
          <a:p>
            <a:r>
              <a:rPr lang="fr-FR" sz="1350" dirty="0">
                <a:latin typeface="Mrs Chocolat" pitchFamily="2" charset="0"/>
              </a:rPr>
              <a:t>Dessin animé-Photo 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C24477C0-9EEC-48A7-BC50-F0EB0762DCBB}"/>
              </a:ext>
            </a:extLst>
          </p:cNvPr>
          <p:cNvSpPr txBox="1"/>
          <p:nvPr/>
        </p:nvSpPr>
        <p:spPr>
          <a:xfrm>
            <a:off x="6896966" y="3946939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EPS</a:t>
            </a:r>
          </a:p>
          <a:p>
            <a:r>
              <a:rPr lang="fr-FR" sz="1350" dirty="0">
                <a:latin typeface="Mrs Chocolat" pitchFamily="2" charset="0"/>
              </a:rPr>
              <a:t>Jeux Traditionnels</a:t>
            </a:r>
          </a:p>
        </p:txBody>
      </p: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497709DB-6A99-40DB-84E1-396E5FFCD22A}"/>
              </a:ext>
            </a:extLst>
          </p:cNvPr>
          <p:cNvCxnSpPr>
            <a:cxnSpLocks/>
          </p:cNvCxnSpPr>
          <p:nvPr/>
        </p:nvCxnSpPr>
        <p:spPr>
          <a:xfrm flipH="1">
            <a:off x="5209578" y="6194813"/>
            <a:ext cx="4495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5CF54A0C-11BD-4ACA-96B8-66D9429123AA}"/>
              </a:ext>
            </a:extLst>
          </p:cNvPr>
          <p:cNvCxnSpPr>
            <a:cxnSpLocks/>
          </p:cNvCxnSpPr>
          <p:nvPr/>
        </p:nvCxnSpPr>
        <p:spPr>
          <a:xfrm flipV="1">
            <a:off x="5227061" y="5404381"/>
            <a:ext cx="0" cy="790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7ACD91FA-0B3E-4E2F-9341-11FA93AD2C69}"/>
              </a:ext>
            </a:extLst>
          </p:cNvPr>
          <p:cNvCxnSpPr>
            <a:cxnSpLocks/>
          </p:cNvCxnSpPr>
          <p:nvPr/>
        </p:nvCxnSpPr>
        <p:spPr>
          <a:xfrm flipH="1">
            <a:off x="5824429" y="5432979"/>
            <a:ext cx="681038" cy="24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>
            <a:extLst>
              <a:ext uri="{FF2B5EF4-FFF2-40B4-BE49-F238E27FC236}">
                <a16:creationId xmlns:a16="http://schemas.microsoft.com/office/drawing/2014/main" id="{20F219B5-4B96-415E-80AD-FB2142862F54}"/>
              </a:ext>
            </a:extLst>
          </p:cNvPr>
          <p:cNvSpPr txBox="1"/>
          <p:nvPr/>
        </p:nvSpPr>
        <p:spPr>
          <a:xfrm>
            <a:off x="6809546" y="4645319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Chorale</a:t>
            </a:r>
          </a:p>
          <a:p>
            <a:r>
              <a:rPr lang="fr-FR" sz="1350" dirty="0" err="1">
                <a:latin typeface="Mrs Chocolat" pitchFamily="2" charset="0"/>
              </a:rPr>
              <a:t>Jail</a:t>
            </a:r>
            <a:r>
              <a:rPr lang="fr-FR" sz="1350" dirty="0">
                <a:latin typeface="Mrs Chocolat" pitchFamily="2" charset="0"/>
              </a:rPr>
              <a:t> house rock</a:t>
            </a:r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99001726-F68F-4A50-85FF-D4F6591A7091}"/>
              </a:ext>
            </a:extLst>
          </p:cNvPr>
          <p:cNvCxnSpPr>
            <a:cxnSpLocks/>
          </p:cNvCxnSpPr>
          <p:nvPr/>
        </p:nvCxnSpPr>
        <p:spPr>
          <a:xfrm flipH="1">
            <a:off x="6282912" y="4794271"/>
            <a:ext cx="321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D7C21E85-9F86-42D1-BB8E-7A407B913BB7}"/>
              </a:ext>
            </a:extLst>
          </p:cNvPr>
          <p:cNvCxnSpPr>
            <a:cxnSpLocks/>
          </p:cNvCxnSpPr>
          <p:nvPr/>
        </p:nvCxnSpPr>
        <p:spPr>
          <a:xfrm flipH="1" flipV="1">
            <a:off x="6604056" y="4265920"/>
            <a:ext cx="257297" cy="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B173ACE8-9E1A-4505-99C3-DB2408C13761}"/>
              </a:ext>
            </a:extLst>
          </p:cNvPr>
          <p:cNvSpPr txBox="1"/>
          <p:nvPr/>
        </p:nvSpPr>
        <p:spPr>
          <a:xfrm>
            <a:off x="5534343" y="1992277"/>
            <a:ext cx="69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MG 4,12 21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90749E49-4370-4C09-86B5-039AE16F74CC}"/>
              </a:ext>
            </a:extLst>
          </p:cNvPr>
          <p:cNvSpPr txBox="1"/>
          <p:nvPr/>
        </p:nvSpPr>
        <p:spPr>
          <a:xfrm>
            <a:off x="5323498" y="2402856"/>
            <a:ext cx="654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MG 18,19,20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4EF23B9D-F43C-4249-A538-6C646D4A4471}"/>
              </a:ext>
            </a:extLst>
          </p:cNvPr>
          <p:cNvSpPr txBox="1"/>
          <p:nvPr/>
        </p:nvSpPr>
        <p:spPr>
          <a:xfrm>
            <a:off x="5108343" y="2722066"/>
            <a:ext cx="44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MG 17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226B5332-D952-40F6-A001-69169218D98C}"/>
              </a:ext>
            </a:extLst>
          </p:cNvPr>
          <p:cNvSpPr txBox="1"/>
          <p:nvPr/>
        </p:nvSpPr>
        <p:spPr>
          <a:xfrm>
            <a:off x="6062755" y="2539750"/>
            <a:ext cx="63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6,14,17, 20,23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4BADF309-9382-40DF-A003-5DFDD7BDC92D}"/>
              </a:ext>
            </a:extLst>
          </p:cNvPr>
          <p:cNvSpPr txBox="1"/>
          <p:nvPr/>
        </p:nvSpPr>
        <p:spPr>
          <a:xfrm>
            <a:off x="5729117" y="2848452"/>
            <a:ext cx="60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7,9,15,18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21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8312AF11-47E3-47F1-A353-14737E265F4D}"/>
              </a:ext>
            </a:extLst>
          </p:cNvPr>
          <p:cNvSpPr txBox="1"/>
          <p:nvPr/>
        </p:nvSpPr>
        <p:spPr>
          <a:xfrm>
            <a:off x="5230670" y="2905623"/>
            <a:ext cx="635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>
                <a:latin typeface="Delius Swash Caps" panose="02000603000000000000" pitchFamily="2" charset="0"/>
              </a:rPr>
              <a:t> 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3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E3C89936-1197-4A3C-9705-BC1A97524E03}"/>
              </a:ext>
            </a:extLst>
          </p:cNvPr>
          <p:cNvSpPr txBox="1"/>
          <p:nvPr/>
        </p:nvSpPr>
        <p:spPr>
          <a:xfrm>
            <a:off x="6312176" y="3184318"/>
            <a:ext cx="4655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MP2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MO8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MO2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F1CE916B-79DB-4977-BA70-8EE36182D4B9}"/>
              </a:ext>
            </a:extLst>
          </p:cNvPr>
          <p:cNvSpPr txBox="1"/>
          <p:nvPr/>
        </p:nvSpPr>
        <p:spPr>
          <a:xfrm>
            <a:off x="5888076" y="3415898"/>
            <a:ext cx="465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MO7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MP2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6E1AD6D0-A1C0-43FE-95BE-08E01FDE6116}"/>
              </a:ext>
            </a:extLst>
          </p:cNvPr>
          <p:cNvSpPr txBox="1"/>
          <p:nvPr/>
        </p:nvSpPr>
        <p:spPr>
          <a:xfrm>
            <a:off x="4319933" y="1667194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FC 14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A74A850B-A206-4573-B80C-F692B071DAA7}"/>
              </a:ext>
            </a:extLst>
          </p:cNvPr>
          <p:cNvSpPr txBox="1"/>
          <p:nvPr/>
        </p:nvSpPr>
        <p:spPr>
          <a:xfrm>
            <a:off x="4409034" y="2152022"/>
            <a:ext cx="442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FO 4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855651F1-F73B-4C97-BF4C-D0741439223B}"/>
              </a:ext>
            </a:extLst>
          </p:cNvPr>
          <p:cNvSpPr txBox="1"/>
          <p:nvPr/>
        </p:nvSpPr>
        <p:spPr>
          <a:xfrm>
            <a:off x="3492212" y="1985504"/>
            <a:ext cx="5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FG 5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14,15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C8287930-2E51-42D4-9BA2-1830A7C03A3A}"/>
              </a:ext>
            </a:extLst>
          </p:cNvPr>
          <p:cNvSpPr txBox="1"/>
          <p:nvPr/>
        </p:nvSpPr>
        <p:spPr>
          <a:xfrm>
            <a:off x="3823126" y="2377770"/>
            <a:ext cx="525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FG 13,2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D4A31BFA-E819-4AF7-834B-0CD4429C1B8E}"/>
              </a:ext>
            </a:extLst>
          </p:cNvPr>
          <p:cNvSpPr txBox="1"/>
          <p:nvPr/>
        </p:nvSpPr>
        <p:spPr>
          <a:xfrm>
            <a:off x="3830899" y="3380064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FE 1,2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D280412B-4136-4E0C-B563-5425BC7C4F93}"/>
              </a:ext>
            </a:extLst>
          </p:cNvPr>
          <p:cNvSpPr txBox="1"/>
          <p:nvPr/>
        </p:nvSpPr>
        <p:spPr>
          <a:xfrm>
            <a:off x="2898843" y="3460796"/>
            <a:ext cx="456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FV 1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FE 11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A155464D-E7E5-4961-AD08-7CF45412B856}"/>
              </a:ext>
            </a:extLst>
          </p:cNvPr>
          <p:cNvSpPr txBox="1"/>
          <p:nvPr/>
        </p:nvSpPr>
        <p:spPr>
          <a:xfrm>
            <a:off x="3287503" y="3300033"/>
            <a:ext cx="543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FV 2,3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FE 2,8</a:t>
            </a:r>
          </a:p>
        </p:txBody>
      </p:sp>
      <p:cxnSp>
        <p:nvCxnSpPr>
          <p:cNvPr id="132" name="Connecteur droit 131">
            <a:extLst>
              <a:ext uri="{FF2B5EF4-FFF2-40B4-BE49-F238E27FC236}">
                <a16:creationId xmlns:a16="http://schemas.microsoft.com/office/drawing/2014/main" id="{D7B6C8A4-9B49-436F-8481-854B724677EB}"/>
              </a:ext>
            </a:extLst>
          </p:cNvPr>
          <p:cNvCxnSpPr>
            <a:cxnSpLocks/>
          </p:cNvCxnSpPr>
          <p:nvPr/>
        </p:nvCxnSpPr>
        <p:spPr>
          <a:xfrm flipV="1">
            <a:off x="3707193" y="1322203"/>
            <a:ext cx="0" cy="611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>
            <a:extLst>
              <a:ext uri="{FF2B5EF4-FFF2-40B4-BE49-F238E27FC236}">
                <a16:creationId xmlns:a16="http://schemas.microsoft.com/office/drawing/2014/main" id="{0CD260D0-37F9-439F-AE2A-90B6AB4C34D7}"/>
              </a:ext>
            </a:extLst>
          </p:cNvPr>
          <p:cNvCxnSpPr>
            <a:cxnSpLocks/>
          </p:cNvCxnSpPr>
          <p:nvPr/>
        </p:nvCxnSpPr>
        <p:spPr>
          <a:xfrm flipV="1">
            <a:off x="6078138" y="1622667"/>
            <a:ext cx="0" cy="406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>
            <a:extLst>
              <a:ext uri="{FF2B5EF4-FFF2-40B4-BE49-F238E27FC236}">
                <a16:creationId xmlns:a16="http://schemas.microsoft.com/office/drawing/2014/main" id="{CE457109-A572-4B66-999A-B0278FC486D4}"/>
              </a:ext>
            </a:extLst>
          </p:cNvPr>
          <p:cNvCxnSpPr>
            <a:cxnSpLocks/>
          </p:cNvCxnSpPr>
          <p:nvPr/>
        </p:nvCxnSpPr>
        <p:spPr>
          <a:xfrm flipV="1">
            <a:off x="3246204" y="2110502"/>
            <a:ext cx="0" cy="3471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249AE2F5-709D-40B2-8B60-8F2193E65F15}"/>
              </a:ext>
            </a:extLst>
          </p:cNvPr>
          <p:cNvCxnSpPr>
            <a:cxnSpLocks/>
          </p:cNvCxnSpPr>
          <p:nvPr/>
        </p:nvCxnSpPr>
        <p:spPr>
          <a:xfrm flipV="1">
            <a:off x="4089725" y="5277758"/>
            <a:ext cx="0" cy="2903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>
            <a:extLst>
              <a:ext uri="{FF2B5EF4-FFF2-40B4-BE49-F238E27FC236}">
                <a16:creationId xmlns:a16="http://schemas.microsoft.com/office/drawing/2014/main" id="{5F0B4020-8057-4FF3-B916-120A53E30A08}"/>
              </a:ext>
            </a:extLst>
          </p:cNvPr>
          <p:cNvCxnSpPr>
            <a:cxnSpLocks/>
          </p:cNvCxnSpPr>
          <p:nvPr/>
        </p:nvCxnSpPr>
        <p:spPr>
          <a:xfrm flipH="1" flipV="1">
            <a:off x="5828957" y="5132537"/>
            <a:ext cx="1" cy="306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oneTexte 186">
            <a:extLst>
              <a:ext uri="{FF2B5EF4-FFF2-40B4-BE49-F238E27FC236}">
                <a16:creationId xmlns:a16="http://schemas.microsoft.com/office/drawing/2014/main" id="{9637B27B-F141-46D3-BD50-BBE4946D57CB}"/>
              </a:ext>
            </a:extLst>
          </p:cNvPr>
          <p:cNvSpPr txBox="1"/>
          <p:nvPr/>
        </p:nvSpPr>
        <p:spPr>
          <a:xfrm>
            <a:off x="3941797" y="3733755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FL 2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3,4</a:t>
            </a:r>
          </a:p>
        </p:txBody>
      </p:sp>
      <p:sp>
        <p:nvSpPr>
          <p:cNvPr id="189" name="Ruban : incliné vers le bas 188">
            <a:extLst>
              <a:ext uri="{FF2B5EF4-FFF2-40B4-BE49-F238E27FC236}">
                <a16:creationId xmlns:a16="http://schemas.microsoft.com/office/drawing/2014/main" id="{78728453-8494-4585-B264-75563416CFA4}"/>
              </a:ext>
            </a:extLst>
          </p:cNvPr>
          <p:cNvSpPr/>
          <p:nvPr/>
        </p:nvSpPr>
        <p:spPr>
          <a:xfrm>
            <a:off x="166688" y="161758"/>
            <a:ext cx="2306526" cy="769739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BFC013BE-95C2-404B-9E6F-375B95D4D873}"/>
              </a:ext>
            </a:extLst>
          </p:cNvPr>
          <p:cNvSpPr txBox="1"/>
          <p:nvPr/>
        </p:nvSpPr>
        <p:spPr>
          <a:xfrm>
            <a:off x="522992" y="303746"/>
            <a:ext cx="1698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KG Hard Candy Striped" panose="02000506000000020004" pitchFamily="50" charset="0"/>
              </a:rPr>
              <a:t>Période 3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5FC50A-208A-4D8B-92CA-5A51104B5DBA}"/>
              </a:ext>
            </a:extLst>
          </p:cNvPr>
          <p:cNvSpPr txBox="1"/>
          <p:nvPr/>
        </p:nvSpPr>
        <p:spPr>
          <a:xfrm>
            <a:off x="1178835" y="665650"/>
            <a:ext cx="114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Mouvement</a:t>
            </a:r>
          </a:p>
          <a:p>
            <a:endParaRPr lang="fr-FR" dirty="0"/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38B30674-CA88-4CB5-AC86-B7CA1024258C}"/>
              </a:ext>
            </a:extLst>
          </p:cNvPr>
          <p:cNvSpPr txBox="1"/>
          <p:nvPr/>
        </p:nvSpPr>
        <p:spPr>
          <a:xfrm>
            <a:off x="2990959" y="2682588"/>
            <a:ext cx="5855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FC 1,2,3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9EC56A7F-B708-4160-BAD8-EB0BF44BC46D}"/>
              </a:ext>
            </a:extLst>
          </p:cNvPr>
          <p:cNvSpPr txBox="1"/>
          <p:nvPr/>
        </p:nvSpPr>
        <p:spPr>
          <a:xfrm>
            <a:off x="4776518" y="2555897"/>
            <a:ext cx="554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MM 29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07213CF8-873E-41AE-9237-90A68BC9AFC8}"/>
              </a:ext>
            </a:extLst>
          </p:cNvPr>
          <p:cNvSpPr txBox="1"/>
          <p:nvPr/>
        </p:nvSpPr>
        <p:spPr>
          <a:xfrm>
            <a:off x="3472857" y="3846961"/>
            <a:ext cx="442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FL 6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8E66C849-A89D-42ED-BC18-0DC96F02DFB4}"/>
              </a:ext>
            </a:extLst>
          </p:cNvPr>
          <p:cNvSpPr txBox="1"/>
          <p:nvPr/>
        </p:nvSpPr>
        <p:spPr>
          <a:xfrm>
            <a:off x="3060392" y="4081254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FL 11,17</a:t>
            </a:r>
          </a:p>
        </p:txBody>
      </p:sp>
      <p:graphicFrame>
        <p:nvGraphicFramePr>
          <p:cNvPr id="78" name="Tableau 77">
            <a:extLst>
              <a:ext uri="{FF2B5EF4-FFF2-40B4-BE49-F238E27FC236}">
                <a16:creationId xmlns:a16="http://schemas.microsoft.com/office/drawing/2014/main" id="{7098D87F-1055-43B2-B830-0ABBC66CC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822568"/>
              </p:ext>
            </p:extLst>
          </p:nvPr>
        </p:nvGraphicFramePr>
        <p:xfrm>
          <a:off x="6587187" y="137806"/>
          <a:ext cx="1671084" cy="2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14">
                  <a:extLst>
                    <a:ext uri="{9D8B030D-6E8A-4147-A177-3AD203B41FA5}">
                      <a16:colId xmlns:a16="http://schemas.microsoft.com/office/drawing/2014/main" val="1920810358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2768038518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2383483845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4126887681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3816361526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2125271242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806566"/>
                  </a:ext>
                </a:extLst>
              </a:tr>
            </a:tbl>
          </a:graphicData>
        </a:graphic>
      </p:graphicFrame>
      <p:sp>
        <p:nvSpPr>
          <p:cNvPr id="79" name="Flèche : chevron 78">
            <a:extLst>
              <a:ext uri="{FF2B5EF4-FFF2-40B4-BE49-F238E27FC236}">
                <a16:creationId xmlns:a16="http://schemas.microsoft.com/office/drawing/2014/main" id="{12B649FA-53B8-4E1F-B10C-CF91E20AECC4}"/>
              </a:ext>
            </a:extLst>
          </p:cNvPr>
          <p:cNvSpPr/>
          <p:nvPr/>
        </p:nvSpPr>
        <p:spPr>
          <a:xfrm>
            <a:off x="8266319" y="124853"/>
            <a:ext cx="412945" cy="22640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Mrs Chocolat" pitchFamily="2" charset="0"/>
              </a:rPr>
              <a:t>6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92AF1F48-F52D-4339-BE12-291626325585}"/>
              </a:ext>
            </a:extLst>
          </p:cNvPr>
          <p:cNvSpPr txBox="1"/>
          <p:nvPr/>
        </p:nvSpPr>
        <p:spPr>
          <a:xfrm>
            <a:off x="3437493" y="6431466"/>
            <a:ext cx="54438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Programmations</a:t>
            </a:r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  CP - CE1 - CE2	2018-2019         </a:t>
            </a:r>
            <a:r>
              <a:rPr lang="fr-FR" dirty="0">
                <a:latin typeface="KG Hard Candy Striped" panose="02000506000000020004" pitchFamily="50" charset="0"/>
              </a:rPr>
              <a:t>Rigolett</a:t>
            </a: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9089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 : coins arrondis 91">
            <a:extLst>
              <a:ext uri="{FF2B5EF4-FFF2-40B4-BE49-F238E27FC236}">
                <a16:creationId xmlns:a16="http://schemas.microsoft.com/office/drawing/2014/main" id="{17F2FD36-ACE1-441B-9D77-717AD6186FD3}"/>
              </a:ext>
            </a:extLst>
          </p:cNvPr>
          <p:cNvSpPr/>
          <p:nvPr/>
        </p:nvSpPr>
        <p:spPr>
          <a:xfrm>
            <a:off x="5062127" y="561327"/>
            <a:ext cx="2225363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 : coins arrondis 92">
            <a:extLst>
              <a:ext uri="{FF2B5EF4-FFF2-40B4-BE49-F238E27FC236}">
                <a16:creationId xmlns:a16="http://schemas.microsoft.com/office/drawing/2014/main" id="{313D137C-1C52-4488-A195-096AD23F7538}"/>
              </a:ext>
            </a:extLst>
          </p:cNvPr>
          <p:cNvSpPr/>
          <p:nvPr/>
        </p:nvSpPr>
        <p:spPr>
          <a:xfrm>
            <a:off x="6599187" y="1373415"/>
            <a:ext cx="2158067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 : coins arrondis 93">
            <a:extLst>
              <a:ext uri="{FF2B5EF4-FFF2-40B4-BE49-F238E27FC236}">
                <a16:creationId xmlns:a16="http://schemas.microsoft.com/office/drawing/2014/main" id="{CBA1B25E-A780-4AF3-874B-BAAC855865D6}"/>
              </a:ext>
            </a:extLst>
          </p:cNvPr>
          <p:cNvSpPr/>
          <p:nvPr/>
        </p:nvSpPr>
        <p:spPr>
          <a:xfrm>
            <a:off x="7169945" y="2214459"/>
            <a:ext cx="1815860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 : coins arrondis 96">
            <a:extLst>
              <a:ext uri="{FF2B5EF4-FFF2-40B4-BE49-F238E27FC236}">
                <a16:creationId xmlns:a16="http://schemas.microsoft.com/office/drawing/2014/main" id="{A4AA32D0-4157-4B5D-836C-0AB6AB2D3E79}"/>
              </a:ext>
            </a:extLst>
          </p:cNvPr>
          <p:cNvSpPr/>
          <p:nvPr/>
        </p:nvSpPr>
        <p:spPr>
          <a:xfrm>
            <a:off x="6918995" y="3068047"/>
            <a:ext cx="2158067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 : coins arrondis 99">
            <a:extLst>
              <a:ext uri="{FF2B5EF4-FFF2-40B4-BE49-F238E27FC236}">
                <a16:creationId xmlns:a16="http://schemas.microsoft.com/office/drawing/2014/main" id="{6C8F6B6A-CD81-49C6-B055-CCE0723F39C7}"/>
              </a:ext>
            </a:extLst>
          </p:cNvPr>
          <p:cNvSpPr/>
          <p:nvPr/>
        </p:nvSpPr>
        <p:spPr>
          <a:xfrm>
            <a:off x="6861353" y="3954690"/>
            <a:ext cx="2136021" cy="53031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 : coins arrondis 100">
            <a:extLst>
              <a:ext uri="{FF2B5EF4-FFF2-40B4-BE49-F238E27FC236}">
                <a16:creationId xmlns:a16="http://schemas.microsoft.com/office/drawing/2014/main" id="{498F244F-6AA2-41B1-8106-3D8454C48994}"/>
              </a:ext>
            </a:extLst>
          </p:cNvPr>
          <p:cNvSpPr/>
          <p:nvPr/>
        </p:nvSpPr>
        <p:spPr>
          <a:xfrm>
            <a:off x="6594137" y="4648852"/>
            <a:ext cx="2482925" cy="530317"/>
          </a:xfrm>
          <a:prstGeom prst="roundRect">
            <a:avLst/>
          </a:prstGeom>
          <a:solidFill>
            <a:srgbClr val="C752D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 : coins arrondis 101">
            <a:extLst>
              <a:ext uri="{FF2B5EF4-FFF2-40B4-BE49-F238E27FC236}">
                <a16:creationId xmlns:a16="http://schemas.microsoft.com/office/drawing/2014/main" id="{C9EF977D-FEF9-4B73-9C10-BCB72164913C}"/>
              </a:ext>
            </a:extLst>
          </p:cNvPr>
          <p:cNvSpPr/>
          <p:nvPr/>
        </p:nvSpPr>
        <p:spPr>
          <a:xfrm>
            <a:off x="6509061" y="5275339"/>
            <a:ext cx="2482925" cy="530317"/>
          </a:xfrm>
          <a:prstGeom prst="roundRect">
            <a:avLst/>
          </a:prstGeom>
          <a:solidFill>
            <a:srgbClr val="C752D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 : coins arrondis 103">
            <a:extLst>
              <a:ext uri="{FF2B5EF4-FFF2-40B4-BE49-F238E27FC236}">
                <a16:creationId xmlns:a16="http://schemas.microsoft.com/office/drawing/2014/main" id="{B6C9BB55-CE72-4E92-B9D5-AC435DAA8623}"/>
              </a:ext>
            </a:extLst>
          </p:cNvPr>
          <p:cNvSpPr/>
          <p:nvPr/>
        </p:nvSpPr>
        <p:spPr>
          <a:xfrm>
            <a:off x="5654675" y="5952210"/>
            <a:ext cx="2482925" cy="530317"/>
          </a:xfrm>
          <a:prstGeom prst="roundRect">
            <a:avLst/>
          </a:prstGeom>
          <a:solidFill>
            <a:srgbClr val="C752D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 : coins arrondis 106">
            <a:extLst>
              <a:ext uri="{FF2B5EF4-FFF2-40B4-BE49-F238E27FC236}">
                <a16:creationId xmlns:a16="http://schemas.microsoft.com/office/drawing/2014/main" id="{AC9EF26A-CD59-4A22-8C4E-279972F6E73A}"/>
              </a:ext>
            </a:extLst>
          </p:cNvPr>
          <p:cNvSpPr/>
          <p:nvPr/>
        </p:nvSpPr>
        <p:spPr>
          <a:xfrm>
            <a:off x="965152" y="6033106"/>
            <a:ext cx="2482925" cy="715580"/>
          </a:xfrm>
          <a:prstGeom prst="roundRect">
            <a:avLst/>
          </a:prstGeom>
          <a:solidFill>
            <a:srgbClr val="05E51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 : coins arrondis 107">
            <a:extLst>
              <a:ext uri="{FF2B5EF4-FFF2-40B4-BE49-F238E27FC236}">
                <a16:creationId xmlns:a16="http://schemas.microsoft.com/office/drawing/2014/main" id="{C4CDFFF5-8FD1-4124-AA89-083BF76F9320}"/>
              </a:ext>
            </a:extLst>
          </p:cNvPr>
          <p:cNvSpPr/>
          <p:nvPr/>
        </p:nvSpPr>
        <p:spPr>
          <a:xfrm>
            <a:off x="132823" y="5266973"/>
            <a:ext cx="2482925" cy="530317"/>
          </a:xfrm>
          <a:prstGeom prst="roundRect">
            <a:avLst/>
          </a:prstGeom>
          <a:solidFill>
            <a:srgbClr val="05E51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 : coins arrondis 108">
            <a:extLst>
              <a:ext uri="{FF2B5EF4-FFF2-40B4-BE49-F238E27FC236}">
                <a16:creationId xmlns:a16="http://schemas.microsoft.com/office/drawing/2014/main" id="{ACAABB69-1FA7-4DA5-9412-BF69D4767BA7}"/>
              </a:ext>
            </a:extLst>
          </p:cNvPr>
          <p:cNvSpPr/>
          <p:nvPr/>
        </p:nvSpPr>
        <p:spPr>
          <a:xfrm>
            <a:off x="438884" y="4476911"/>
            <a:ext cx="2482925" cy="702258"/>
          </a:xfrm>
          <a:prstGeom prst="roundRect">
            <a:avLst/>
          </a:prstGeom>
          <a:solidFill>
            <a:srgbClr val="05E51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 : coins arrondis 109">
            <a:extLst>
              <a:ext uri="{FF2B5EF4-FFF2-40B4-BE49-F238E27FC236}">
                <a16:creationId xmlns:a16="http://schemas.microsoft.com/office/drawing/2014/main" id="{2307B738-101C-4006-95F9-E62F3906949E}"/>
              </a:ext>
            </a:extLst>
          </p:cNvPr>
          <p:cNvSpPr/>
          <p:nvPr/>
        </p:nvSpPr>
        <p:spPr>
          <a:xfrm>
            <a:off x="150238" y="3744543"/>
            <a:ext cx="2482925" cy="58580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 : coins arrondis 110">
            <a:extLst>
              <a:ext uri="{FF2B5EF4-FFF2-40B4-BE49-F238E27FC236}">
                <a16:creationId xmlns:a16="http://schemas.microsoft.com/office/drawing/2014/main" id="{44837E83-0F19-4D5C-83FA-EB2D7F4CB34B}"/>
              </a:ext>
            </a:extLst>
          </p:cNvPr>
          <p:cNvSpPr/>
          <p:nvPr/>
        </p:nvSpPr>
        <p:spPr>
          <a:xfrm>
            <a:off x="143395" y="2551409"/>
            <a:ext cx="2569883" cy="89154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 : coins arrondis 111">
            <a:extLst>
              <a:ext uri="{FF2B5EF4-FFF2-40B4-BE49-F238E27FC236}">
                <a16:creationId xmlns:a16="http://schemas.microsoft.com/office/drawing/2014/main" id="{F084F21B-C11E-47A3-8027-9D8D82D914A5}"/>
              </a:ext>
            </a:extLst>
          </p:cNvPr>
          <p:cNvSpPr/>
          <p:nvPr/>
        </p:nvSpPr>
        <p:spPr>
          <a:xfrm>
            <a:off x="143744" y="1837256"/>
            <a:ext cx="2651021" cy="5303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 : coins arrondis 112">
            <a:extLst>
              <a:ext uri="{FF2B5EF4-FFF2-40B4-BE49-F238E27FC236}">
                <a16:creationId xmlns:a16="http://schemas.microsoft.com/office/drawing/2014/main" id="{51D8AD44-AC77-4B4B-ABC6-4E55A83542CC}"/>
              </a:ext>
            </a:extLst>
          </p:cNvPr>
          <p:cNvSpPr/>
          <p:nvPr/>
        </p:nvSpPr>
        <p:spPr>
          <a:xfrm>
            <a:off x="461363" y="1038232"/>
            <a:ext cx="2482925" cy="5303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 : coins arrondis 113">
            <a:extLst>
              <a:ext uri="{FF2B5EF4-FFF2-40B4-BE49-F238E27FC236}">
                <a16:creationId xmlns:a16="http://schemas.microsoft.com/office/drawing/2014/main" id="{75D9C0C6-E704-4090-9A74-B8CA38C585F1}"/>
              </a:ext>
            </a:extLst>
          </p:cNvPr>
          <p:cNvSpPr/>
          <p:nvPr/>
        </p:nvSpPr>
        <p:spPr>
          <a:xfrm>
            <a:off x="2713278" y="294253"/>
            <a:ext cx="2048815" cy="713148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F82FC6EB-3110-4CC0-8376-0F5A8A4A05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9034776"/>
              </p:ext>
            </p:extLst>
          </p:nvPr>
        </p:nvGraphicFramePr>
        <p:xfrm>
          <a:off x="2221957" y="1453377"/>
          <a:ext cx="5273591" cy="4115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Ellipse 9">
            <a:extLst>
              <a:ext uri="{FF2B5EF4-FFF2-40B4-BE49-F238E27FC236}">
                <a16:creationId xmlns:a16="http://schemas.microsoft.com/office/drawing/2014/main" id="{2678C133-ECE6-435C-A8F4-50CD732258BA}"/>
              </a:ext>
            </a:extLst>
          </p:cNvPr>
          <p:cNvSpPr/>
          <p:nvPr/>
        </p:nvSpPr>
        <p:spPr>
          <a:xfrm>
            <a:off x="3321277" y="2027083"/>
            <a:ext cx="3074949" cy="29765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825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6AEC8E4-083B-4ABD-B206-1CFE662F7811}"/>
              </a:ext>
            </a:extLst>
          </p:cNvPr>
          <p:cNvSpPr txBox="1"/>
          <p:nvPr/>
        </p:nvSpPr>
        <p:spPr>
          <a:xfrm>
            <a:off x="5122095" y="540873"/>
            <a:ext cx="2158066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Grandeurs et mesures</a:t>
            </a:r>
          </a:p>
          <a:p>
            <a:r>
              <a:rPr lang="fr-FR" sz="1350" dirty="0">
                <a:latin typeface="Mrs Chocolat" pitchFamily="2" charset="0"/>
              </a:rPr>
              <a:t>Masses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B48E4E3C-207D-46ED-8374-1C11A3ED9189}"/>
              </a:ext>
            </a:extLst>
          </p:cNvPr>
          <p:cNvCxnSpPr>
            <a:cxnSpLocks/>
          </p:cNvCxnSpPr>
          <p:nvPr/>
        </p:nvCxnSpPr>
        <p:spPr>
          <a:xfrm flipH="1" flipV="1">
            <a:off x="5226942" y="1041360"/>
            <a:ext cx="119" cy="573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8478494E-7A7F-4DA9-8110-1D1FAB1C18BA}"/>
              </a:ext>
            </a:extLst>
          </p:cNvPr>
          <p:cNvSpPr txBox="1"/>
          <p:nvPr/>
        </p:nvSpPr>
        <p:spPr>
          <a:xfrm>
            <a:off x="4858146" y="2082441"/>
            <a:ext cx="554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MM 6, 23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A9D610C-8D50-47EF-B8FC-F30060E3BA08}"/>
              </a:ext>
            </a:extLst>
          </p:cNvPr>
          <p:cNvSpPr txBox="1"/>
          <p:nvPr/>
        </p:nvSpPr>
        <p:spPr>
          <a:xfrm rot="574730">
            <a:off x="4779877" y="1594671"/>
            <a:ext cx="9333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MM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7,8,9,24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32,2 33,3 34,3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5F372EC0-5689-48F9-AADA-E380F45734C8}"/>
              </a:ext>
            </a:extLst>
          </p:cNvPr>
          <p:cNvSpPr txBox="1"/>
          <p:nvPr/>
        </p:nvSpPr>
        <p:spPr>
          <a:xfrm>
            <a:off x="6527205" y="1419078"/>
            <a:ext cx="1880771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Géométrie</a:t>
            </a:r>
          </a:p>
          <a:p>
            <a:r>
              <a:rPr lang="fr-FR" sz="1350" dirty="0">
                <a:latin typeface="Mrs Chocolat" pitchFamily="2" charset="0"/>
              </a:rPr>
              <a:t>Reproduction figure</a:t>
            </a: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CF42C5AC-67D6-4689-B2CC-378DC929BB71}"/>
              </a:ext>
            </a:extLst>
          </p:cNvPr>
          <p:cNvCxnSpPr>
            <a:cxnSpLocks/>
          </p:cNvCxnSpPr>
          <p:nvPr/>
        </p:nvCxnSpPr>
        <p:spPr>
          <a:xfrm flipH="1">
            <a:off x="6100522" y="1710636"/>
            <a:ext cx="4218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D2AC7168-9D52-4A90-AD49-C07366831D29}"/>
              </a:ext>
            </a:extLst>
          </p:cNvPr>
          <p:cNvSpPr txBox="1"/>
          <p:nvPr/>
        </p:nvSpPr>
        <p:spPr>
          <a:xfrm>
            <a:off x="7220194" y="2225773"/>
            <a:ext cx="177718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Numération</a:t>
            </a:r>
          </a:p>
          <a:p>
            <a:r>
              <a:rPr lang="fr-FR" sz="1350" dirty="0">
                <a:latin typeface="Mrs Chocolat" pitchFamily="2" charset="0"/>
              </a:rPr>
              <a:t>&lt;80; &lt;1000; &lt;9 999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A72A2FD-A978-4AEF-B38B-E5AD2FC45A4C}"/>
              </a:ext>
            </a:extLst>
          </p:cNvPr>
          <p:cNvSpPr txBox="1"/>
          <p:nvPr/>
        </p:nvSpPr>
        <p:spPr>
          <a:xfrm>
            <a:off x="6956173" y="3083211"/>
            <a:ext cx="1939146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CALCUL / Pb</a:t>
            </a:r>
          </a:p>
          <a:p>
            <a:r>
              <a:rPr lang="fr-FR" sz="1350" dirty="0">
                <a:latin typeface="Mrs Chocolat" pitchFamily="2" charset="0"/>
              </a:rPr>
              <a:t>Partages</a:t>
            </a:r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3F9257E1-2E03-48B1-951D-11B0902369E6}"/>
              </a:ext>
            </a:extLst>
          </p:cNvPr>
          <p:cNvCxnSpPr>
            <a:cxnSpLocks/>
          </p:cNvCxnSpPr>
          <p:nvPr/>
        </p:nvCxnSpPr>
        <p:spPr>
          <a:xfrm flipH="1">
            <a:off x="6607742" y="2568953"/>
            <a:ext cx="612452" cy="1662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43C91A4E-14D2-4808-A416-5FD9C18C586E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77689" y="3337127"/>
            <a:ext cx="178484" cy="145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8B2F4F03-F233-4B56-8788-D8606F3357D8}"/>
              </a:ext>
            </a:extLst>
          </p:cNvPr>
          <p:cNvSpPr txBox="1"/>
          <p:nvPr/>
        </p:nvSpPr>
        <p:spPr>
          <a:xfrm>
            <a:off x="2704002" y="312712"/>
            <a:ext cx="1867998" cy="715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Orthographe</a:t>
            </a:r>
          </a:p>
          <a:p>
            <a:r>
              <a:rPr lang="fr-FR" sz="1350" dirty="0" err="1">
                <a:latin typeface="Mrs Chocolat" pitchFamily="2" charset="0"/>
              </a:rPr>
              <a:t>m,b,p</a:t>
            </a:r>
            <a:endParaRPr lang="fr-FR" sz="1350" dirty="0">
              <a:latin typeface="Mrs Chocolat" pitchFamily="2" charset="0"/>
            </a:endParaRPr>
          </a:p>
          <a:p>
            <a:r>
              <a:rPr lang="fr-FR" sz="1350" dirty="0">
                <a:latin typeface="Mrs Chocolat" pitchFamily="2" charset="0"/>
              </a:rPr>
              <a:t>Accord S-V</a:t>
            </a: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4D1FAB91-1D79-40FA-BC26-12A9E1074F21}"/>
              </a:ext>
            </a:extLst>
          </p:cNvPr>
          <p:cNvCxnSpPr>
            <a:cxnSpLocks/>
          </p:cNvCxnSpPr>
          <p:nvPr/>
        </p:nvCxnSpPr>
        <p:spPr>
          <a:xfrm flipV="1">
            <a:off x="4511214" y="1028293"/>
            <a:ext cx="0" cy="5995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D462CD24-7811-4C80-95C4-60E62227D0C3}"/>
              </a:ext>
            </a:extLst>
          </p:cNvPr>
          <p:cNvSpPr txBox="1"/>
          <p:nvPr/>
        </p:nvSpPr>
        <p:spPr>
          <a:xfrm>
            <a:off x="460974" y="1053284"/>
            <a:ext cx="2586949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Grammaire</a:t>
            </a:r>
          </a:p>
          <a:p>
            <a:r>
              <a:rPr lang="fr-FR" sz="1350" dirty="0">
                <a:latin typeface="Mrs Chocolat" pitchFamily="2" charset="0"/>
              </a:rPr>
              <a:t>Mots invariables</a:t>
            </a:r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CF80B0E3-6A13-4486-9D92-D3D61758AF05}"/>
              </a:ext>
            </a:extLst>
          </p:cNvPr>
          <p:cNvCxnSpPr>
            <a:cxnSpLocks/>
          </p:cNvCxnSpPr>
          <p:nvPr/>
        </p:nvCxnSpPr>
        <p:spPr>
          <a:xfrm flipH="1">
            <a:off x="2936864" y="1322203"/>
            <a:ext cx="7703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9603CDF5-A71F-4463-8CA3-E68E5561F618}"/>
              </a:ext>
            </a:extLst>
          </p:cNvPr>
          <p:cNvSpPr txBox="1"/>
          <p:nvPr/>
        </p:nvSpPr>
        <p:spPr>
          <a:xfrm>
            <a:off x="166688" y="1856587"/>
            <a:ext cx="2615518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Conjugaison</a:t>
            </a:r>
          </a:p>
          <a:p>
            <a:r>
              <a:rPr lang="fr-FR" sz="1350" dirty="0">
                <a:latin typeface="Mrs Chocolat" pitchFamily="2" charset="0"/>
              </a:rPr>
              <a:t>Imparfait – Passé composé</a:t>
            </a:r>
          </a:p>
        </p:txBody>
      </p: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A960F28D-C72A-48DE-A378-B3332964E87D}"/>
              </a:ext>
            </a:extLst>
          </p:cNvPr>
          <p:cNvCxnSpPr>
            <a:cxnSpLocks/>
          </p:cNvCxnSpPr>
          <p:nvPr/>
        </p:nvCxnSpPr>
        <p:spPr>
          <a:xfrm flipH="1">
            <a:off x="2782207" y="2110502"/>
            <a:ext cx="4639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>
            <a:extLst>
              <a:ext uri="{FF2B5EF4-FFF2-40B4-BE49-F238E27FC236}">
                <a16:creationId xmlns:a16="http://schemas.microsoft.com/office/drawing/2014/main" id="{38FB40CF-FACC-4202-A6D0-481A2770C233}"/>
              </a:ext>
            </a:extLst>
          </p:cNvPr>
          <p:cNvSpPr txBox="1"/>
          <p:nvPr/>
        </p:nvSpPr>
        <p:spPr>
          <a:xfrm>
            <a:off x="121219" y="2559286"/>
            <a:ext cx="254291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Vocabulaire / Prod écrits</a:t>
            </a:r>
          </a:p>
          <a:p>
            <a:r>
              <a:rPr lang="fr-FR" sz="1350" dirty="0">
                <a:latin typeface="Mrs Chocolat" pitchFamily="2" charset="0"/>
              </a:rPr>
              <a:t>Sens propre-sens figuré</a:t>
            </a:r>
          </a:p>
          <a:p>
            <a:r>
              <a:rPr lang="fr-FR" sz="1350" dirty="0">
                <a:latin typeface="Mrs Chocolat" pitchFamily="2" charset="0"/>
              </a:rPr>
              <a:t>Ordinateur</a:t>
            </a:r>
          </a:p>
          <a:p>
            <a:r>
              <a:rPr lang="fr-FR" sz="1350" dirty="0">
                <a:latin typeface="Mrs Chocolat" pitchFamily="2" charset="0"/>
              </a:rPr>
              <a:t>Lettre / Organiser ses idées</a:t>
            </a:r>
          </a:p>
        </p:txBody>
      </p: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3CDA687B-5693-48A0-8216-4AFA26E71256}"/>
              </a:ext>
            </a:extLst>
          </p:cNvPr>
          <p:cNvCxnSpPr>
            <a:cxnSpLocks/>
          </p:cNvCxnSpPr>
          <p:nvPr/>
        </p:nvCxnSpPr>
        <p:spPr>
          <a:xfrm flipH="1" flipV="1">
            <a:off x="2713279" y="3415898"/>
            <a:ext cx="217908" cy="89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>
            <a:extLst>
              <a:ext uri="{FF2B5EF4-FFF2-40B4-BE49-F238E27FC236}">
                <a16:creationId xmlns:a16="http://schemas.microsoft.com/office/drawing/2014/main" id="{67039ECA-A16C-4FC9-9CC4-6C8C3286C30C}"/>
              </a:ext>
            </a:extLst>
          </p:cNvPr>
          <p:cNvSpPr txBox="1"/>
          <p:nvPr/>
        </p:nvSpPr>
        <p:spPr>
          <a:xfrm>
            <a:off x="132823" y="3782089"/>
            <a:ext cx="2532833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Littérature</a:t>
            </a:r>
          </a:p>
          <a:p>
            <a:r>
              <a:rPr lang="fr-FR" sz="1350" dirty="0">
                <a:latin typeface="Mrs Chocolat" pitchFamily="2" charset="0"/>
              </a:rPr>
              <a:t>Lupin </a:t>
            </a:r>
            <a:r>
              <a:rPr lang="fr-FR" sz="1350" dirty="0" err="1">
                <a:latin typeface="Mrs Chocolat" pitchFamily="2" charset="0"/>
              </a:rPr>
              <a:t>sherlock</a:t>
            </a:r>
            <a:r>
              <a:rPr lang="fr-FR" sz="1350" dirty="0">
                <a:latin typeface="Mrs Chocolat" pitchFamily="2" charset="0"/>
              </a:rPr>
              <a:t> et moi</a:t>
            </a:r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69E62DBA-A2B3-4C30-83EF-4FC7F258CAAF}"/>
              </a:ext>
            </a:extLst>
          </p:cNvPr>
          <p:cNvCxnSpPr>
            <a:cxnSpLocks/>
          </p:cNvCxnSpPr>
          <p:nvPr/>
        </p:nvCxnSpPr>
        <p:spPr>
          <a:xfrm flipH="1">
            <a:off x="2666061" y="4196866"/>
            <a:ext cx="388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>
            <a:extLst>
              <a:ext uri="{FF2B5EF4-FFF2-40B4-BE49-F238E27FC236}">
                <a16:creationId xmlns:a16="http://schemas.microsoft.com/office/drawing/2014/main" id="{71C89009-85C0-4FC7-893E-E5A178D972AA}"/>
              </a:ext>
            </a:extLst>
          </p:cNvPr>
          <p:cNvSpPr txBox="1"/>
          <p:nvPr/>
        </p:nvSpPr>
        <p:spPr>
          <a:xfrm>
            <a:off x="404114" y="4477594"/>
            <a:ext cx="2511613" cy="715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QLM VIVANT-</a:t>
            </a:r>
            <a:r>
              <a:rPr lang="fr-FR" sz="1350" b="1" dirty="0" err="1">
                <a:solidFill>
                  <a:schemeClr val="tx1"/>
                </a:solidFill>
                <a:latin typeface="Claire Hand" panose="02000506040000020004" pitchFamily="50" charset="0"/>
              </a:rPr>
              <a:t>MATIère</a:t>
            </a:r>
            <a:endParaRPr lang="fr-FR" sz="1350" b="1" dirty="0">
              <a:solidFill>
                <a:schemeClr val="tx1"/>
              </a:solidFill>
              <a:latin typeface="Claire Hand" panose="02000506040000020004" pitchFamily="50" charset="0"/>
            </a:endParaRPr>
          </a:p>
          <a:p>
            <a:r>
              <a:rPr lang="fr-FR" sz="1350" dirty="0">
                <a:latin typeface="Mrs Chocolat" pitchFamily="2" charset="0"/>
              </a:rPr>
              <a:t>Electricité – Naissance poussins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D72A4C0C-CB4C-4986-A06E-B9647513F481}"/>
              </a:ext>
            </a:extLst>
          </p:cNvPr>
          <p:cNvSpPr txBox="1"/>
          <p:nvPr/>
        </p:nvSpPr>
        <p:spPr>
          <a:xfrm>
            <a:off x="121220" y="5289459"/>
            <a:ext cx="2352002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QLM</a:t>
            </a:r>
            <a:r>
              <a:rPr lang="fr-FR" sz="1350" dirty="0">
                <a:solidFill>
                  <a:srgbClr val="00B050"/>
                </a:solidFill>
                <a:latin typeface="Claire Hand" panose="02000506040000020004" pitchFamily="50" charset="0"/>
              </a:rPr>
              <a:t> </a:t>
            </a:r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Espace / Temps</a:t>
            </a:r>
          </a:p>
          <a:p>
            <a:r>
              <a:rPr lang="fr-FR" sz="1350" dirty="0">
                <a:latin typeface="Mrs Chocolat" pitchFamily="2" charset="0"/>
              </a:rPr>
              <a:t>Evolution des modes de vie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3870C1B1-AED2-4BC4-9A3A-17568EA7C3A2}"/>
              </a:ext>
            </a:extLst>
          </p:cNvPr>
          <p:cNvSpPr txBox="1"/>
          <p:nvPr/>
        </p:nvSpPr>
        <p:spPr>
          <a:xfrm>
            <a:off x="965153" y="6055916"/>
            <a:ext cx="2472340" cy="715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EMC</a:t>
            </a:r>
          </a:p>
          <a:p>
            <a:r>
              <a:rPr lang="fr-FR" sz="1350" dirty="0">
                <a:latin typeface="Mrs Chocolat" pitchFamily="2" charset="0"/>
              </a:rPr>
              <a:t>Les valeurs de la République</a:t>
            </a:r>
          </a:p>
        </p:txBody>
      </p: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68008C13-BAB4-4598-83EF-0ED1E11DFDF7}"/>
              </a:ext>
            </a:extLst>
          </p:cNvPr>
          <p:cNvCxnSpPr>
            <a:cxnSpLocks/>
          </p:cNvCxnSpPr>
          <p:nvPr/>
        </p:nvCxnSpPr>
        <p:spPr>
          <a:xfrm flipH="1">
            <a:off x="2924457" y="4824547"/>
            <a:ext cx="513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F0BCC435-7B1D-4ED5-BBA7-3D43A215F937}"/>
              </a:ext>
            </a:extLst>
          </p:cNvPr>
          <p:cNvCxnSpPr>
            <a:cxnSpLocks/>
          </p:cNvCxnSpPr>
          <p:nvPr/>
        </p:nvCxnSpPr>
        <p:spPr>
          <a:xfrm flipH="1">
            <a:off x="2615748" y="5568102"/>
            <a:ext cx="14739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2AAEEE42-41E8-4942-A78A-12C7B22FE0BD}"/>
              </a:ext>
            </a:extLst>
          </p:cNvPr>
          <p:cNvCxnSpPr>
            <a:cxnSpLocks/>
          </p:cNvCxnSpPr>
          <p:nvPr/>
        </p:nvCxnSpPr>
        <p:spPr>
          <a:xfrm flipH="1">
            <a:off x="3439620" y="6364197"/>
            <a:ext cx="11445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>
            <a:extLst>
              <a:ext uri="{FF2B5EF4-FFF2-40B4-BE49-F238E27FC236}">
                <a16:creationId xmlns:a16="http://schemas.microsoft.com/office/drawing/2014/main" id="{B41BFF63-10FB-435A-9A58-9255CB6EA3CB}"/>
              </a:ext>
            </a:extLst>
          </p:cNvPr>
          <p:cNvCxnSpPr>
            <a:cxnSpLocks/>
          </p:cNvCxnSpPr>
          <p:nvPr/>
        </p:nvCxnSpPr>
        <p:spPr>
          <a:xfrm flipV="1">
            <a:off x="4584122" y="5404383"/>
            <a:ext cx="1" cy="959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>
            <a:extLst>
              <a:ext uri="{FF2B5EF4-FFF2-40B4-BE49-F238E27FC236}">
                <a16:creationId xmlns:a16="http://schemas.microsoft.com/office/drawing/2014/main" id="{B3ACA93D-4F2A-4D73-8E82-A657DBA0D022}"/>
              </a:ext>
            </a:extLst>
          </p:cNvPr>
          <p:cNvSpPr txBox="1"/>
          <p:nvPr/>
        </p:nvSpPr>
        <p:spPr>
          <a:xfrm>
            <a:off x="5659166" y="5940898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Anglais</a:t>
            </a:r>
          </a:p>
          <a:p>
            <a:r>
              <a:rPr lang="fr-FR" sz="1350" dirty="0">
                <a:latin typeface="Mrs Chocolat" pitchFamily="2" charset="0"/>
              </a:rPr>
              <a:t>Maison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27EE5F53-61C4-4D9B-B64D-AF93778357BE}"/>
              </a:ext>
            </a:extLst>
          </p:cNvPr>
          <p:cNvSpPr txBox="1"/>
          <p:nvPr/>
        </p:nvSpPr>
        <p:spPr>
          <a:xfrm>
            <a:off x="6578032" y="5293224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Arts</a:t>
            </a:r>
          </a:p>
          <a:p>
            <a:r>
              <a:rPr lang="fr-FR" sz="1350" dirty="0">
                <a:latin typeface="Mrs Chocolat" pitchFamily="2" charset="0"/>
              </a:rPr>
              <a:t>Boites à souvenir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C24477C0-9EEC-48A7-BC50-F0EB0762DCBB}"/>
              </a:ext>
            </a:extLst>
          </p:cNvPr>
          <p:cNvSpPr txBox="1"/>
          <p:nvPr/>
        </p:nvSpPr>
        <p:spPr>
          <a:xfrm>
            <a:off x="6896966" y="3946939"/>
            <a:ext cx="1755196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EPS</a:t>
            </a:r>
          </a:p>
          <a:p>
            <a:r>
              <a:rPr lang="fr-FR" sz="1350" dirty="0">
                <a:latin typeface="Mrs Chocolat" pitchFamily="2" charset="0"/>
              </a:rPr>
              <a:t>Piscine</a:t>
            </a:r>
          </a:p>
        </p:txBody>
      </p: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497709DB-6A99-40DB-84E1-396E5FFCD22A}"/>
              </a:ext>
            </a:extLst>
          </p:cNvPr>
          <p:cNvCxnSpPr>
            <a:cxnSpLocks/>
          </p:cNvCxnSpPr>
          <p:nvPr/>
        </p:nvCxnSpPr>
        <p:spPr>
          <a:xfrm flipH="1">
            <a:off x="5209578" y="6194813"/>
            <a:ext cx="4495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5CF54A0C-11BD-4ACA-96B8-66D9429123AA}"/>
              </a:ext>
            </a:extLst>
          </p:cNvPr>
          <p:cNvCxnSpPr>
            <a:cxnSpLocks/>
          </p:cNvCxnSpPr>
          <p:nvPr/>
        </p:nvCxnSpPr>
        <p:spPr>
          <a:xfrm flipV="1">
            <a:off x="5227061" y="5404381"/>
            <a:ext cx="0" cy="790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7ACD91FA-0B3E-4E2F-9341-11FA93AD2C69}"/>
              </a:ext>
            </a:extLst>
          </p:cNvPr>
          <p:cNvCxnSpPr>
            <a:cxnSpLocks/>
          </p:cNvCxnSpPr>
          <p:nvPr/>
        </p:nvCxnSpPr>
        <p:spPr>
          <a:xfrm flipH="1">
            <a:off x="5824429" y="5435420"/>
            <a:ext cx="697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>
            <a:extLst>
              <a:ext uri="{FF2B5EF4-FFF2-40B4-BE49-F238E27FC236}">
                <a16:creationId xmlns:a16="http://schemas.microsoft.com/office/drawing/2014/main" id="{20F219B5-4B96-415E-80AD-FB2142862F54}"/>
              </a:ext>
            </a:extLst>
          </p:cNvPr>
          <p:cNvSpPr txBox="1"/>
          <p:nvPr/>
        </p:nvSpPr>
        <p:spPr>
          <a:xfrm>
            <a:off x="6594137" y="4636465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Chorale</a:t>
            </a:r>
          </a:p>
          <a:p>
            <a:r>
              <a:rPr lang="fr-FR" sz="1350" dirty="0" err="1">
                <a:latin typeface="Mrs Chocolat" pitchFamily="2" charset="0"/>
              </a:rPr>
              <a:t>Jail</a:t>
            </a:r>
            <a:r>
              <a:rPr lang="fr-FR" sz="1350" dirty="0">
                <a:latin typeface="Mrs Chocolat" pitchFamily="2" charset="0"/>
              </a:rPr>
              <a:t> house rock</a:t>
            </a:r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99001726-F68F-4A50-85FF-D4F6591A7091}"/>
              </a:ext>
            </a:extLst>
          </p:cNvPr>
          <p:cNvCxnSpPr>
            <a:cxnSpLocks/>
          </p:cNvCxnSpPr>
          <p:nvPr/>
        </p:nvCxnSpPr>
        <p:spPr>
          <a:xfrm flipH="1">
            <a:off x="6282912" y="4794271"/>
            <a:ext cx="321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D7C21E85-9F86-42D1-BB8E-7A407B913BB7}"/>
              </a:ext>
            </a:extLst>
          </p:cNvPr>
          <p:cNvCxnSpPr>
            <a:cxnSpLocks/>
          </p:cNvCxnSpPr>
          <p:nvPr/>
        </p:nvCxnSpPr>
        <p:spPr>
          <a:xfrm flipH="1" flipV="1">
            <a:off x="6604056" y="4265920"/>
            <a:ext cx="257297" cy="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B173ACE8-9E1A-4505-99C3-DB2408C13761}"/>
              </a:ext>
            </a:extLst>
          </p:cNvPr>
          <p:cNvSpPr txBox="1"/>
          <p:nvPr/>
        </p:nvSpPr>
        <p:spPr>
          <a:xfrm>
            <a:off x="5534343" y="1992277"/>
            <a:ext cx="692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MG 15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90749E49-4370-4C09-86B5-039AE16F74CC}"/>
              </a:ext>
            </a:extLst>
          </p:cNvPr>
          <p:cNvSpPr txBox="1"/>
          <p:nvPr/>
        </p:nvSpPr>
        <p:spPr>
          <a:xfrm>
            <a:off x="5323498" y="2402856"/>
            <a:ext cx="6547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MG 14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4EF23B9D-F43C-4249-A538-6C646D4A4471}"/>
              </a:ext>
            </a:extLst>
          </p:cNvPr>
          <p:cNvSpPr txBox="1"/>
          <p:nvPr/>
        </p:nvSpPr>
        <p:spPr>
          <a:xfrm>
            <a:off x="5108343" y="2722066"/>
            <a:ext cx="44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MG 17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226B5332-D952-40F6-A001-69169218D98C}"/>
              </a:ext>
            </a:extLst>
          </p:cNvPr>
          <p:cNvSpPr txBox="1"/>
          <p:nvPr/>
        </p:nvSpPr>
        <p:spPr>
          <a:xfrm>
            <a:off x="6100522" y="2568415"/>
            <a:ext cx="527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24,27,30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4BADF309-9382-40DF-A003-5DFDD7BDC92D}"/>
              </a:ext>
            </a:extLst>
          </p:cNvPr>
          <p:cNvSpPr txBox="1"/>
          <p:nvPr/>
        </p:nvSpPr>
        <p:spPr>
          <a:xfrm>
            <a:off x="5729117" y="2848452"/>
            <a:ext cx="6087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8,26,29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8312AF11-47E3-47F1-A353-14737E265F4D}"/>
              </a:ext>
            </a:extLst>
          </p:cNvPr>
          <p:cNvSpPr txBox="1"/>
          <p:nvPr/>
        </p:nvSpPr>
        <p:spPr>
          <a:xfrm>
            <a:off x="5230670" y="2905623"/>
            <a:ext cx="635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>
                <a:latin typeface="Delius Swash Caps" panose="02000603000000000000" pitchFamily="2" charset="0"/>
              </a:rPr>
              <a:t> 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2,2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5,</a:t>
            </a:r>
          </a:p>
          <a:p>
            <a:pPr algn="ctr"/>
            <a:endParaRPr lang="fr-FR" sz="900" dirty="0">
              <a:latin typeface="Delius Swash Caps" panose="02000603000000000000" pitchFamily="2" charset="0"/>
            </a:endParaRP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E3C89936-1197-4A3C-9705-BC1A97524E03}"/>
              </a:ext>
            </a:extLst>
          </p:cNvPr>
          <p:cNvSpPr txBox="1"/>
          <p:nvPr/>
        </p:nvSpPr>
        <p:spPr>
          <a:xfrm>
            <a:off x="6312176" y="3184318"/>
            <a:ext cx="4655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MP2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MO8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MO2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F1CE916B-79DB-4977-BA70-8EE36182D4B9}"/>
              </a:ext>
            </a:extLst>
          </p:cNvPr>
          <p:cNvSpPr txBox="1"/>
          <p:nvPr/>
        </p:nvSpPr>
        <p:spPr>
          <a:xfrm>
            <a:off x="5888076" y="3415898"/>
            <a:ext cx="465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MM32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6E1AD6D0-A1C0-43FE-95BE-08E01FDE6116}"/>
              </a:ext>
            </a:extLst>
          </p:cNvPr>
          <p:cNvSpPr txBox="1"/>
          <p:nvPr/>
        </p:nvSpPr>
        <p:spPr>
          <a:xfrm>
            <a:off x="4319933" y="1667194"/>
            <a:ext cx="442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FO 5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A74A850B-A206-4573-B80C-F692B071DAA7}"/>
              </a:ext>
            </a:extLst>
          </p:cNvPr>
          <p:cNvSpPr txBox="1"/>
          <p:nvPr/>
        </p:nvSpPr>
        <p:spPr>
          <a:xfrm>
            <a:off x="4409034" y="2152022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FG 17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855651F1-F73B-4C97-BF4C-D0741439223B}"/>
              </a:ext>
            </a:extLst>
          </p:cNvPr>
          <p:cNvSpPr txBox="1"/>
          <p:nvPr/>
        </p:nvSpPr>
        <p:spPr>
          <a:xfrm>
            <a:off x="3492212" y="1985504"/>
            <a:ext cx="5855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FG 7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D4A31BFA-E819-4AF7-834B-0CD4429C1B8E}"/>
              </a:ext>
            </a:extLst>
          </p:cNvPr>
          <p:cNvSpPr txBox="1"/>
          <p:nvPr/>
        </p:nvSpPr>
        <p:spPr>
          <a:xfrm>
            <a:off x="3830899" y="3380064"/>
            <a:ext cx="442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FE 7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D280412B-4136-4E0C-B563-5425BC7C4F93}"/>
              </a:ext>
            </a:extLst>
          </p:cNvPr>
          <p:cNvSpPr txBox="1"/>
          <p:nvPr/>
        </p:nvSpPr>
        <p:spPr>
          <a:xfrm>
            <a:off x="2898760" y="3305807"/>
            <a:ext cx="4565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FV 6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FE 14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A155464D-E7E5-4961-AD08-7CF45412B856}"/>
              </a:ext>
            </a:extLst>
          </p:cNvPr>
          <p:cNvSpPr txBox="1"/>
          <p:nvPr/>
        </p:nvSpPr>
        <p:spPr>
          <a:xfrm>
            <a:off x="3287503" y="3300033"/>
            <a:ext cx="543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FE 3, 10</a:t>
            </a:r>
          </a:p>
        </p:txBody>
      </p:sp>
      <p:cxnSp>
        <p:nvCxnSpPr>
          <p:cNvPr id="132" name="Connecteur droit 131">
            <a:extLst>
              <a:ext uri="{FF2B5EF4-FFF2-40B4-BE49-F238E27FC236}">
                <a16:creationId xmlns:a16="http://schemas.microsoft.com/office/drawing/2014/main" id="{D7B6C8A4-9B49-436F-8481-854B724677EB}"/>
              </a:ext>
            </a:extLst>
          </p:cNvPr>
          <p:cNvCxnSpPr>
            <a:cxnSpLocks/>
          </p:cNvCxnSpPr>
          <p:nvPr/>
        </p:nvCxnSpPr>
        <p:spPr>
          <a:xfrm flipV="1">
            <a:off x="3707193" y="1322203"/>
            <a:ext cx="0" cy="611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>
            <a:extLst>
              <a:ext uri="{FF2B5EF4-FFF2-40B4-BE49-F238E27FC236}">
                <a16:creationId xmlns:a16="http://schemas.microsoft.com/office/drawing/2014/main" id="{0CD260D0-37F9-439F-AE2A-90B6AB4C34D7}"/>
              </a:ext>
            </a:extLst>
          </p:cNvPr>
          <p:cNvCxnSpPr>
            <a:cxnSpLocks/>
          </p:cNvCxnSpPr>
          <p:nvPr/>
        </p:nvCxnSpPr>
        <p:spPr>
          <a:xfrm flipV="1">
            <a:off x="6078138" y="1710636"/>
            <a:ext cx="0" cy="318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>
            <a:extLst>
              <a:ext uri="{FF2B5EF4-FFF2-40B4-BE49-F238E27FC236}">
                <a16:creationId xmlns:a16="http://schemas.microsoft.com/office/drawing/2014/main" id="{CE457109-A572-4B66-999A-B0278FC486D4}"/>
              </a:ext>
            </a:extLst>
          </p:cNvPr>
          <p:cNvCxnSpPr>
            <a:cxnSpLocks/>
          </p:cNvCxnSpPr>
          <p:nvPr/>
        </p:nvCxnSpPr>
        <p:spPr>
          <a:xfrm flipV="1">
            <a:off x="3246204" y="2110502"/>
            <a:ext cx="0" cy="3471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249AE2F5-709D-40B2-8B60-8F2193E65F15}"/>
              </a:ext>
            </a:extLst>
          </p:cNvPr>
          <p:cNvCxnSpPr>
            <a:cxnSpLocks/>
          </p:cNvCxnSpPr>
          <p:nvPr/>
        </p:nvCxnSpPr>
        <p:spPr>
          <a:xfrm flipV="1">
            <a:off x="4089725" y="5277758"/>
            <a:ext cx="0" cy="2903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>
            <a:extLst>
              <a:ext uri="{FF2B5EF4-FFF2-40B4-BE49-F238E27FC236}">
                <a16:creationId xmlns:a16="http://schemas.microsoft.com/office/drawing/2014/main" id="{5F0B4020-8057-4FF3-B916-120A53E30A08}"/>
              </a:ext>
            </a:extLst>
          </p:cNvPr>
          <p:cNvCxnSpPr>
            <a:cxnSpLocks/>
          </p:cNvCxnSpPr>
          <p:nvPr/>
        </p:nvCxnSpPr>
        <p:spPr>
          <a:xfrm flipH="1" flipV="1">
            <a:off x="5828957" y="5132537"/>
            <a:ext cx="1" cy="306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oneTexte 186">
            <a:extLst>
              <a:ext uri="{FF2B5EF4-FFF2-40B4-BE49-F238E27FC236}">
                <a16:creationId xmlns:a16="http://schemas.microsoft.com/office/drawing/2014/main" id="{9637B27B-F141-46D3-BD50-BBE4946D57CB}"/>
              </a:ext>
            </a:extLst>
          </p:cNvPr>
          <p:cNvSpPr txBox="1"/>
          <p:nvPr/>
        </p:nvSpPr>
        <p:spPr>
          <a:xfrm>
            <a:off x="3958440" y="3690927"/>
            <a:ext cx="442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FL 2</a:t>
            </a:r>
          </a:p>
        </p:txBody>
      </p:sp>
      <p:sp>
        <p:nvSpPr>
          <p:cNvPr id="189" name="Ruban : incliné vers le bas 188">
            <a:extLst>
              <a:ext uri="{FF2B5EF4-FFF2-40B4-BE49-F238E27FC236}">
                <a16:creationId xmlns:a16="http://schemas.microsoft.com/office/drawing/2014/main" id="{78728453-8494-4585-B264-75563416CFA4}"/>
              </a:ext>
            </a:extLst>
          </p:cNvPr>
          <p:cNvSpPr/>
          <p:nvPr/>
        </p:nvSpPr>
        <p:spPr>
          <a:xfrm>
            <a:off x="166688" y="161758"/>
            <a:ext cx="2306526" cy="769739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BFC013BE-95C2-404B-9E6F-375B95D4D873}"/>
              </a:ext>
            </a:extLst>
          </p:cNvPr>
          <p:cNvSpPr txBox="1"/>
          <p:nvPr/>
        </p:nvSpPr>
        <p:spPr>
          <a:xfrm>
            <a:off x="524804" y="302565"/>
            <a:ext cx="1698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KG Hard Candy Striped" panose="02000506000000020004" pitchFamily="50" charset="0"/>
              </a:rPr>
              <a:t>Période 4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5FC50A-208A-4D8B-92CA-5A51104B5DBA}"/>
              </a:ext>
            </a:extLst>
          </p:cNvPr>
          <p:cNvSpPr txBox="1"/>
          <p:nvPr/>
        </p:nvSpPr>
        <p:spPr>
          <a:xfrm>
            <a:off x="1178835" y="665650"/>
            <a:ext cx="114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Preuves</a:t>
            </a:r>
          </a:p>
          <a:p>
            <a:endParaRPr lang="fr-FR" dirty="0"/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38B30674-CA88-4CB5-AC86-B7CA1024258C}"/>
              </a:ext>
            </a:extLst>
          </p:cNvPr>
          <p:cNvSpPr txBox="1"/>
          <p:nvPr/>
        </p:nvSpPr>
        <p:spPr>
          <a:xfrm>
            <a:off x="3011608" y="2556479"/>
            <a:ext cx="5855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FC 4,5,6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11,12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B615B87C-3FB4-4E6A-9816-BDFD11FB691A}"/>
              </a:ext>
            </a:extLst>
          </p:cNvPr>
          <p:cNvSpPr txBox="1"/>
          <p:nvPr/>
        </p:nvSpPr>
        <p:spPr>
          <a:xfrm>
            <a:off x="4435880" y="2655813"/>
            <a:ext cx="442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FO 1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8B01B0C1-26FF-43C7-949A-1176BC391D02}"/>
              </a:ext>
            </a:extLst>
          </p:cNvPr>
          <p:cNvSpPr txBox="1"/>
          <p:nvPr/>
        </p:nvSpPr>
        <p:spPr>
          <a:xfrm>
            <a:off x="3516279" y="3840383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FL 8,2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F2DCD8EF-4409-46ED-9E8D-501D2B29D748}"/>
              </a:ext>
            </a:extLst>
          </p:cNvPr>
          <p:cNvSpPr txBox="1"/>
          <p:nvPr/>
        </p:nvSpPr>
        <p:spPr>
          <a:xfrm>
            <a:off x="3039348" y="4130770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FL 14</a:t>
            </a:r>
          </a:p>
        </p:txBody>
      </p:sp>
      <p:graphicFrame>
        <p:nvGraphicFramePr>
          <p:cNvPr id="81" name="Tableau 80">
            <a:extLst>
              <a:ext uri="{FF2B5EF4-FFF2-40B4-BE49-F238E27FC236}">
                <a16:creationId xmlns:a16="http://schemas.microsoft.com/office/drawing/2014/main" id="{50086D66-FFB8-4AEE-B324-3A6735437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448652"/>
              </p:ext>
            </p:extLst>
          </p:nvPr>
        </p:nvGraphicFramePr>
        <p:xfrm>
          <a:off x="6587187" y="137806"/>
          <a:ext cx="1671084" cy="2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14">
                  <a:extLst>
                    <a:ext uri="{9D8B030D-6E8A-4147-A177-3AD203B41FA5}">
                      <a16:colId xmlns:a16="http://schemas.microsoft.com/office/drawing/2014/main" val="1920810358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2768038518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2383483845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4126887681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3816361526"/>
                    </a:ext>
                  </a:extLst>
                </a:gridCol>
                <a:gridCol w="278514">
                  <a:extLst>
                    <a:ext uri="{9D8B030D-6E8A-4147-A177-3AD203B41FA5}">
                      <a16:colId xmlns:a16="http://schemas.microsoft.com/office/drawing/2014/main" val="2125271242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806566"/>
                  </a:ext>
                </a:extLst>
              </a:tr>
            </a:tbl>
          </a:graphicData>
        </a:graphic>
      </p:graphicFrame>
      <p:sp>
        <p:nvSpPr>
          <p:cNvPr id="90" name="Flèche : chevron 89">
            <a:extLst>
              <a:ext uri="{FF2B5EF4-FFF2-40B4-BE49-F238E27FC236}">
                <a16:creationId xmlns:a16="http://schemas.microsoft.com/office/drawing/2014/main" id="{DCB26157-71C8-432D-9A78-A9C846F51F65}"/>
              </a:ext>
            </a:extLst>
          </p:cNvPr>
          <p:cNvSpPr/>
          <p:nvPr/>
        </p:nvSpPr>
        <p:spPr>
          <a:xfrm>
            <a:off x="8266319" y="124853"/>
            <a:ext cx="412945" cy="22640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Mrs Chocolat" pitchFamily="2" charset="0"/>
              </a:rPr>
              <a:t>6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9D8E4E1B-6238-4F77-A047-E9C3A5419515}"/>
              </a:ext>
            </a:extLst>
          </p:cNvPr>
          <p:cNvSpPr txBox="1"/>
          <p:nvPr/>
        </p:nvSpPr>
        <p:spPr>
          <a:xfrm>
            <a:off x="3437493" y="6431466"/>
            <a:ext cx="54438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Programmations</a:t>
            </a:r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  CP - CE1 - CE2	2018-2019         </a:t>
            </a:r>
            <a:r>
              <a:rPr lang="fr-FR" dirty="0">
                <a:latin typeface="KG Hard Candy Striped" panose="02000506000000020004" pitchFamily="50" charset="0"/>
              </a:rPr>
              <a:t>Rigolett</a:t>
            </a: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9079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 : coins arrondis 113">
            <a:extLst>
              <a:ext uri="{FF2B5EF4-FFF2-40B4-BE49-F238E27FC236}">
                <a16:creationId xmlns:a16="http://schemas.microsoft.com/office/drawing/2014/main" id="{EB20E1CA-D546-44D8-BE97-64A49B6CEB44}"/>
              </a:ext>
            </a:extLst>
          </p:cNvPr>
          <p:cNvSpPr/>
          <p:nvPr/>
        </p:nvSpPr>
        <p:spPr>
          <a:xfrm>
            <a:off x="5062127" y="561327"/>
            <a:ext cx="2225363" cy="57669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 : coins arrondis 114">
            <a:extLst>
              <a:ext uri="{FF2B5EF4-FFF2-40B4-BE49-F238E27FC236}">
                <a16:creationId xmlns:a16="http://schemas.microsoft.com/office/drawing/2014/main" id="{F2D05DBD-AF67-4F1A-AE02-C133F6F45AA5}"/>
              </a:ext>
            </a:extLst>
          </p:cNvPr>
          <p:cNvSpPr/>
          <p:nvPr/>
        </p:nvSpPr>
        <p:spPr>
          <a:xfrm>
            <a:off x="6415356" y="1345026"/>
            <a:ext cx="2207310" cy="74282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 : coins arrondis 115">
            <a:extLst>
              <a:ext uri="{FF2B5EF4-FFF2-40B4-BE49-F238E27FC236}">
                <a16:creationId xmlns:a16="http://schemas.microsoft.com/office/drawing/2014/main" id="{7F2BD513-5BCA-4100-9FC6-A849FC16A0A8}"/>
              </a:ext>
            </a:extLst>
          </p:cNvPr>
          <p:cNvSpPr/>
          <p:nvPr/>
        </p:nvSpPr>
        <p:spPr>
          <a:xfrm>
            <a:off x="7072554" y="2213729"/>
            <a:ext cx="1924819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 : coins arrondis 116">
            <a:extLst>
              <a:ext uri="{FF2B5EF4-FFF2-40B4-BE49-F238E27FC236}">
                <a16:creationId xmlns:a16="http://schemas.microsoft.com/office/drawing/2014/main" id="{B6D58A45-30B1-4676-BE0D-E19E1A1D386B}"/>
              </a:ext>
            </a:extLst>
          </p:cNvPr>
          <p:cNvSpPr/>
          <p:nvPr/>
        </p:nvSpPr>
        <p:spPr>
          <a:xfrm>
            <a:off x="6918995" y="3068047"/>
            <a:ext cx="2158067" cy="5303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 : coins arrondis 117">
            <a:extLst>
              <a:ext uri="{FF2B5EF4-FFF2-40B4-BE49-F238E27FC236}">
                <a16:creationId xmlns:a16="http://schemas.microsoft.com/office/drawing/2014/main" id="{A967576D-994B-45E8-86B9-839EDF2D85E4}"/>
              </a:ext>
            </a:extLst>
          </p:cNvPr>
          <p:cNvSpPr/>
          <p:nvPr/>
        </p:nvSpPr>
        <p:spPr>
          <a:xfrm>
            <a:off x="6861353" y="3954690"/>
            <a:ext cx="2136021" cy="53031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 : coins arrondis 118">
            <a:extLst>
              <a:ext uri="{FF2B5EF4-FFF2-40B4-BE49-F238E27FC236}">
                <a16:creationId xmlns:a16="http://schemas.microsoft.com/office/drawing/2014/main" id="{2AF023D4-6C5B-4D35-9E76-E421129F92B0}"/>
              </a:ext>
            </a:extLst>
          </p:cNvPr>
          <p:cNvSpPr/>
          <p:nvPr/>
        </p:nvSpPr>
        <p:spPr>
          <a:xfrm>
            <a:off x="6594137" y="4648852"/>
            <a:ext cx="2482925" cy="530317"/>
          </a:xfrm>
          <a:prstGeom prst="roundRect">
            <a:avLst/>
          </a:prstGeom>
          <a:solidFill>
            <a:srgbClr val="C752D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 : coins arrondis 119">
            <a:extLst>
              <a:ext uri="{FF2B5EF4-FFF2-40B4-BE49-F238E27FC236}">
                <a16:creationId xmlns:a16="http://schemas.microsoft.com/office/drawing/2014/main" id="{DD391C31-2B2C-48E8-986F-2272752A2527}"/>
              </a:ext>
            </a:extLst>
          </p:cNvPr>
          <p:cNvSpPr/>
          <p:nvPr/>
        </p:nvSpPr>
        <p:spPr>
          <a:xfrm>
            <a:off x="6537790" y="5392637"/>
            <a:ext cx="2482925" cy="530317"/>
          </a:xfrm>
          <a:prstGeom prst="roundRect">
            <a:avLst/>
          </a:prstGeom>
          <a:solidFill>
            <a:srgbClr val="C752D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 : coins arrondis 120">
            <a:extLst>
              <a:ext uri="{FF2B5EF4-FFF2-40B4-BE49-F238E27FC236}">
                <a16:creationId xmlns:a16="http://schemas.microsoft.com/office/drawing/2014/main" id="{A1AC402B-BB84-4B0B-A5CD-FBFE7EE1A740}"/>
              </a:ext>
            </a:extLst>
          </p:cNvPr>
          <p:cNvSpPr/>
          <p:nvPr/>
        </p:nvSpPr>
        <p:spPr>
          <a:xfrm>
            <a:off x="5654675" y="5952210"/>
            <a:ext cx="2482925" cy="530317"/>
          </a:xfrm>
          <a:prstGeom prst="roundRect">
            <a:avLst/>
          </a:prstGeom>
          <a:solidFill>
            <a:srgbClr val="C752D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 : coins arrondis 121">
            <a:extLst>
              <a:ext uri="{FF2B5EF4-FFF2-40B4-BE49-F238E27FC236}">
                <a16:creationId xmlns:a16="http://schemas.microsoft.com/office/drawing/2014/main" id="{890B968B-A2AC-4D51-BA11-A264749AC9F9}"/>
              </a:ext>
            </a:extLst>
          </p:cNvPr>
          <p:cNvSpPr/>
          <p:nvPr/>
        </p:nvSpPr>
        <p:spPr>
          <a:xfrm>
            <a:off x="965308" y="6079973"/>
            <a:ext cx="2482925" cy="530317"/>
          </a:xfrm>
          <a:prstGeom prst="roundRect">
            <a:avLst/>
          </a:prstGeom>
          <a:solidFill>
            <a:srgbClr val="05E51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DBA6E780-267E-4844-8C94-E1B2E4B4F352}"/>
              </a:ext>
            </a:extLst>
          </p:cNvPr>
          <p:cNvSpPr/>
          <p:nvPr/>
        </p:nvSpPr>
        <p:spPr>
          <a:xfrm>
            <a:off x="132823" y="5266973"/>
            <a:ext cx="2482925" cy="738067"/>
          </a:xfrm>
          <a:prstGeom prst="roundRect">
            <a:avLst/>
          </a:prstGeom>
          <a:solidFill>
            <a:srgbClr val="05E51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 : coins arrondis 123">
            <a:extLst>
              <a:ext uri="{FF2B5EF4-FFF2-40B4-BE49-F238E27FC236}">
                <a16:creationId xmlns:a16="http://schemas.microsoft.com/office/drawing/2014/main" id="{E2F1DDC8-F04E-4F28-BD91-7C98CEE3D808}"/>
              </a:ext>
            </a:extLst>
          </p:cNvPr>
          <p:cNvSpPr/>
          <p:nvPr/>
        </p:nvSpPr>
        <p:spPr>
          <a:xfrm>
            <a:off x="400093" y="4487323"/>
            <a:ext cx="2482925" cy="702258"/>
          </a:xfrm>
          <a:prstGeom prst="roundRect">
            <a:avLst/>
          </a:prstGeom>
          <a:solidFill>
            <a:srgbClr val="05E51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 : coins arrondis 124">
            <a:extLst>
              <a:ext uri="{FF2B5EF4-FFF2-40B4-BE49-F238E27FC236}">
                <a16:creationId xmlns:a16="http://schemas.microsoft.com/office/drawing/2014/main" id="{2D36F7F0-5222-406F-A852-FBC72D66AD6F}"/>
              </a:ext>
            </a:extLst>
          </p:cNvPr>
          <p:cNvSpPr/>
          <p:nvPr/>
        </p:nvSpPr>
        <p:spPr>
          <a:xfrm>
            <a:off x="150238" y="3744543"/>
            <a:ext cx="2482925" cy="58580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 : coins arrondis 125">
            <a:extLst>
              <a:ext uri="{FF2B5EF4-FFF2-40B4-BE49-F238E27FC236}">
                <a16:creationId xmlns:a16="http://schemas.microsoft.com/office/drawing/2014/main" id="{9D16BE01-45FC-43FB-825D-F86ACF7336F2}"/>
              </a:ext>
            </a:extLst>
          </p:cNvPr>
          <p:cNvSpPr/>
          <p:nvPr/>
        </p:nvSpPr>
        <p:spPr>
          <a:xfrm>
            <a:off x="95773" y="2695527"/>
            <a:ext cx="2569883" cy="89154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 : coins arrondis 126">
            <a:extLst>
              <a:ext uri="{FF2B5EF4-FFF2-40B4-BE49-F238E27FC236}">
                <a16:creationId xmlns:a16="http://schemas.microsoft.com/office/drawing/2014/main" id="{64A18DDB-4A79-4D4F-BE91-74CC3310EF74}"/>
              </a:ext>
            </a:extLst>
          </p:cNvPr>
          <p:cNvSpPr/>
          <p:nvPr/>
        </p:nvSpPr>
        <p:spPr>
          <a:xfrm>
            <a:off x="143395" y="1992613"/>
            <a:ext cx="2651021" cy="5303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 : coins arrondis 127">
            <a:extLst>
              <a:ext uri="{FF2B5EF4-FFF2-40B4-BE49-F238E27FC236}">
                <a16:creationId xmlns:a16="http://schemas.microsoft.com/office/drawing/2014/main" id="{D3B4CF29-EEE7-4B77-AEEE-1D5929AE872B}"/>
              </a:ext>
            </a:extLst>
          </p:cNvPr>
          <p:cNvSpPr/>
          <p:nvPr/>
        </p:nvSpPr>
        <p:spPr>
          <a:xfrm>
            <a:off x="301497" y="1038232"/>
            <a:ext cx="2642791" cy="93795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 : coins arrondis 128">
            <a:extLst>
              <a:ext uri="{FF2B5EF4-FFF2-40B4-BE49-F238E27FC236}">
                <a16:creationId xmlns:a16="http://schemas.microsoft.com/office/drawing/2014/main" id="{0D04606E-1D8C-452A-B02A-512BB882FE75}"/>
              </a:ext>
            </a:extLst>
          </p:cNvPr>
          <p:cNvSpPr/>
          <p:nvPr/>
        </p:nvSpPr>
        <p:spPr>
          <a:xfrm>
            <a:off x="2713278" y="294253"/>
            <a:ext cx="2137913" cy="563838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F82FC6EB-3110-4CC0-8376-0F5A8A4A05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2077101"/>
              </p:ext>
            </p:extLst>
          </p:nvPr>
        </p:nvGraphicFramePr>
        <p:xfrm>
          <a:off x="2221957" y="1453377"/>
          <a:ext cx="5273591" cy="4115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Ellipse 9">
            <a:extLst>
              <a:ext uri="{FF2B5EF4-FFF2-40B4-BE49-F238E27FC236}">
                <a16:creationId xmlns:a16="http://schemas.microsoft.com/office/drawing/2014/main" id="{2678C133-ECE6-435C-A8F4-50CD732258BA}"/>
              </a:ext>
            </a:extLst>
          </p:cNvPr>
          <p:cNvSpPr/>
          <p:nvPr/>
        </p:nvSpPr>
        <p:spPr>
          <a:xfrm>
            <a:off x="3321277" y="2027083"/>
            <a:ext cx="3074949" cy="29765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825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6AEC8E4-083B-4ABD-B206-1CFE662F7811}"/>
              </a:ext>
            </a:extLst>
          </p:cNvPr>
          <p:cNvSpPr txBox="1"/>
          <p:nvPr/>
        </p:nvSpPr>
        <p:spPr>
          <a:xfrm>
            <a:off x="5088605" y="638031"/>
            <a:ext cx="2023833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Grandeurs</a:t>
            </a:r>
            <a:r>
              <a:rPr lang="fr-FR" sz="1350" dirty="0">
                <a:solidFill>
                  <a:srgbClr val="FF0000"/>
                </a:solidFill>
                <a:latin typeface="Claire Hand" panose="02000506040000020004" pitchFamily="50" charset="0"/>
              </a:rPr>
              <a:t> </a:t>
            </a:r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et</a:t>
            </a:r>
            <a:r>
              <a:rPr lang="fr-FR" sz="1350" dirty="0">
                <a:solidFill>
                  <a:srgbClr val="FF0000"/>
                </a:solidFill>
                <a:latin typeface="Claire Hand" panose="02000506040000020004" pitchFamily="50" charset="0"/>
              </a:rPr>
              <a:t> </a:t>
            </a:r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mesures</a:t>
            </a:r>
          </a:p>
          <a:p>
            <a:r>
              <a:rPr lang="fr-FR" sz="1350" dirty="0">
                <a:latin typeface="Mrs Chocolat" pitchFamily="2" charset="0"/>
              </a:rPr>
              <a:t>Contenances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B48E4E3C-207D-46ED-8374-1C11A3ED9189}"/>
              </a:ext>
            </a:extLst>
          </p:cNvPr>
          <p:cNvCxnSpPr>
            <a:cxnSpLocks/>
          </p:cNvCxnSpPr>
          <p:nvPr/>
        </p:nvCxnSpPr>
        <p:spPr>
          <a:xfrm flipV="1">
            <a:off x="5227061" y="1145862"/>
            <a:ext cx="0" cy="468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8478494E-7A7F-4DA9-8110-1D1FAB1C18BA}"/>
              </a:ext>
            </a:extLst>
          </p:cNvPr>
          <p:cNvSpPr txBox="1"/>
          <p:nvPr/>
        </p:nvSpPr>
        <p:spPr>
          <a:xfrm>
            <a:off x="4858146" y="2082441"/>
            <a:ext cx="554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MM 6, 23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A9D610C-8D50-47EF-B8FC-F30060E3BA08}"/>
              </a:ext>
            </a:extLst>
          </p:cNvPr>
          <p:cNvSpPr txBox="1"/>
          <p:nvPr/>
        </p:nvSpPr>
        <p:spPr>
          <a:xfrm rot="574730">
            <a:off x="4779877" y="1594671"/>
            <a:ext cx="9333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MM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7,8,9,24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32,2 33,3 34,3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5F372EC0-5689-48F9-AADA-E380F45734C8}"/>
              </a:ext>
            </a:extLst>
          </p:cNvPr>
          <p:cNvSpPr txBox="1"/>
          <p:nvPr/>
        </p:nvSpPr>
        <p:spPr>
          <a:xfrm>
            <a:off x="6430000" y="1348162"/>
            <a:ext cx="2192681" cy="715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Géométrie</a:t>
            </a:r>
          </a:p>
          <a:p>
            <a:r>
              <a:rPr lang="fr-FR" sz="1350" dirty="0">
                <a:latin typeface="Mrs Chocolat" pitchFamily="2" charset="0"/>
              </a:rPr>
              <a:t>Solides</a:t>
            </a:r>
          </a:p>
          <a:p>
            <a:r>
              <a:rPr lang="fr-FR" sz="1350" dirty="0">
                <a:latin typeface="Mrs Chocolat" pitchFamily="2" charset="0"/>
              </a:rPr>
              <a:t>Symétrie</a:t>
            </a: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CF42C5AC-67D6-4689-B2CC-378DC929BB71}"/>
              </a:ext>
            </a:extLst>
          </p:cNvPr>
          <p:cNvCxnSpPr>
            <a:cxnSpLocks/>
          </p:cNvCxnSpPr>
          <p:nvPr/>
        </p:nvCxnSpPr>
        <p:spPr>
          <a:xfrm flipH="1">
            <a:off x="6100522" y="1705952"/>
            <a:ext cx="3383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D2AC7168-9D52-4A90-AD49-C07366831D29}"/>
              </a:ext>
            </a:extLst>
          </p:cNvPr>
          <p:cNvSpPr txBox="1"/>
          <p:nvPr/>
        </p:nvSpPr>
        <p:spPr>
          <a:xfrm>
            <a:off x="7117775" y="2217647"/>
            <a:ext cx="1883446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Numération</a:t>
            </a:r>
          </a:p>
          <a:p>
            <a:r>
              <a:rPr lang="fr-FR" sz="1350" dirty="0">
                <a:latin typeface="Mrs Chocolat" pitchFamily="2" charset="0"/>
              </a:rPr>
              <a:t>&lt;100; &lt;1000; &lt;9 999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A72A2FD-A978-4AEF-B38B-E5AD2FC45A4C}"/>
              </a:ext>
            </a:extLst>
          </p:cNvPr>
          <p:cNvSpPr txBox="1"/>
          <p:nvPr/>
        </p:nvSpPr>
        <p:spPr>
          <a:xfrm>
            <a:off x="6956173" y="3083211"/>
            <a:ext cx="2064542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CALCUL / Pb</a:t>
            </a:r>
          </a:p>
          <a:p>
            <a:r>
              <a:rPr lang="fr-FR" sz="1350" dirty="0">
                <a:latin typeface="Mrs Chocolat" pitchFamily="2" charset="0"/>
              </a:rPr>
              <a:t>Graphiques</a:t>
            </a:r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3F9257E1-2E03-48B1-951D-11B0902369E6}"/>
              </a:ext>
            </a:extLst>
          </p:cNvPr>
          <p:cNvCxnSpPr>
            <a:cxnSpLocks/>
          </p:cNvCxnSpPr>
          <p:nvPr/>
        </p:nvCxnSpPr>
        <p:spPr>
          <a:xfrm flipH="1">
            <a:off x="6607742" y="2589710"/>
            <a:ext cx="479908" cy="145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43C91A4E-14D2-4808-A416-5FD9C18C586E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77689" y="3337127"/>
            <a:ext cx="178484" cy="145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8B2F4F03-F233-4B56-8788-D8606F3357D8}"/>
              </a:ext>
            </a:extLst>
          </p:cNvPr>
          <p:cNvSpPr txBox="1"/>
          <p:nvPr/>
        </p:nvSpPr>
        <p:spPr>
          <a:xfrm>
            <a:off x="2704001" y="312712"/>
            <a:ext cx="2147193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Orthographe</a:t>
            </a:r>
          </a:p>
          <a:p>
            <a:r>
              <a:rPr lang="fr-FR" sz="1350" dirty="0">
                <a:latin typeface="Mrs Chocolat" pitchFamily="2" charset="0"/>
              </a:rPr>
              <a:t>Rebrassage</a:t>
            </a: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4D1FAB91-1D79-40FA-BC26-12A9E1074F21}"/>
              </a:ext>
            </a:extLst>
          </p:cNvPr>
          <p:cNvCxnSpPr>
            <a:cxnSpLocks/>
          </p:cNvCxnSpPr>
          <p:nvPr/>
        </p:nvCxnSpPr>
        <p:spPr>
          <a:xfrm flipV="1">
            <a:off x="4511214" y="820543"/>
            <a:ext cx="0" cy="807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D462CD24-7811-4C80-95C4-60E62227D0C3}"/>
              </a:ext>
            </a:extLst>
          </p:cNvPr>
          <p:cNvSpPr txBox="1"/>
          <p:nvPr/>
        </p:nvSpPr>
        <p:spPr>
          <a:xfrm>
            <a:off x="307175" y="1052858"/>
            <a:ext cx="2624011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Grammaire</a:t>
            </a:r>
          </a:p>
          <a:p>
            <a:r>
              <a:rPr lang="fr-FR" sz="1350" dirty="0">
                <a:latin typeface="Mrs Chocolat" pitchFamily="2" charset="0"/>
              </a:rPr>
              <a:t>Ponctuation et types de phrases</a:t>
            </a:r>
          </a:p>
          <a:p>
            <a:r>
              <a:rPr lang="fr-FR" sz="1350" dirty="0">
                <a:latin typeface="Mrs Chocolat" pitchFamily="2" charset="0"/>
              </a:rPr>
              <a:t>Compléments de phrase</a:t>
            </a:r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CF80B0E3-6A13-4486-9D92-D3D61758AF05}"/>
              </a:ext>
            </a:extLst>
          </p:cNvPr>
          <p:cNvCxnSpPr>
            <a:cxnSpLocks/>
          </p:cNvCxnSpPr>
          <p:nvPr/>
        </p:nvCxnSpPr>
        <p:spPr>
          <a:xfrm flipH="1">
            <a:off x="2936864" y="1322203"/>
            <a:ext cx="7703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9603CDF5-A71F-4463-8CA3-E68E5561F618}"/>
              </a:ext>
            </a:extLst>
          </p:cNvPr>
          <p:cNvSpPr txBox="1"/>
          <p:nvPr/>
        </p:nvSpPr>
        <p:spPr>
          <a:xfrm>
            <a:off x="158195" y="2024155"/>
            <a:ext cx="2624011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Conjugaison</a:t>
            </a:r>
          </a:p>
          <a:p>
            <a:r>
              <a:rPr lang="fr-FR" sz="1350" dirty="0">
                <a:latin typeface="Mrs Chocolat" pitchFamily="2" charset="0"/>
              </a:rPr>
              <a:t>Futur – Passé composé</a:t>
            </a:r>
          </a:p>
        </p:txBody>
      </p: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A960F28D-C72A-48DE-A378-B3332964E87D}"/>
              </a:ext>
            </a:extLst>
          </p:cNvPr>
          <p:cNvCxnSpPr>
            <a:cxnSpLocks/>
          </p:cNvCxnSpPr>
          <p:nvPr/>
        </p:nvCxnSpPr>
        <p:spPr>
          <a:xfrm flipH="1">
            <a:off x="2782207" y="2110502"/>
            <a:ext cx="4639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>
            <a:extLst>
              <a:ext uri="{FF2B5EF4-FFF2-40B4-BE49-F238E27FC236}">
                <a16:creationId xmlns:a16="http://schemas.microsoft.com/office/drawing/2014/main" id="{38FB40CF-FACC-4202-A6D0-481A2770C233}"/>
              </a:ext>
            </a:extLst>
          </p:cNvPr>
          <p:cNvSpPr txBox="1"/>
          <p:nvPr/>
        </p:nvSpPr>
        <p:spPr>
          <a:xfrm>
            <a:off x="157792" y="2723593"/>
            <a:ext cx="2546591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Vocabulaire / Prod écrits</a:t>
            </a:r>
          </a:p>
          <a:p>
            <a:r>
              <a:rPr lang="fr-FR" sz="1350" dirty="0">
                <a:latin typeface="Mrs Chocolat" pitchFamily="2" charset="0"/>
              </a:rPr>
              <a:t>Registres de langue</a:t>
            </a:r>
          </a:p>
          <a:p>
            <a:r>
              <a:rPr lang="fr-FR" sz="1350" dirty="0">
                <a:latin typeface="Mrs Chocolat" pitchFamily="2" charset="0"/>
              </a:rPr>
              <a:t>Discours rapporté</a:t>
            </a:r>
          </a:p>
          <a:p>
            <a:r>
              <a:rPr lang="fr-FR" sz="1350" dirty="0">
                <a:latin typeface="Mrs Chocolat" pitchFamily="2" charset="0"/>
              </a:rPr>
              <a:t>Recette / Récit</a:t>
            </a:r>
          </a:p>
        </p:txBody>
      </p: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3CDA687B-5693-48A0-8216-4AFA26E71256}"/>
              </a:ext>
            </a:extLst>
          </p:cNvPr>
          <p:cNvCxnSpPr>
            <a:cxnSpLocks/>
          </p:cNvCxnSpPr>
          <p:nvPr/>
        </p:nvCxnSpPr>
        <p:spPr>
          <a:xfrm flipH="1" flipV="1">
            <a:off x="2713279" y="3415898"/>
            <a:ext cx="217908" cy="89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>
            <a:extLst>
              <a:ext uri="{FF2B5EF4-FFF2-40B4-BE49-F238E27FC236}">
                <a16:creationId xmlns:a16="http://schemas.microsoft.com/office/drawing/2014/main" id="{67039ECA-A16C-4FC9-9CC4-6C8C3286C30C}"/>
              </a:ext>
            </a:extLst>
          </p:cNvPr>
          <p:cNvSpPr txBox="1"/>
          <p:nvPr/>
        </p:nvSpPr>
        <p:spPr>
          <a:xfrm>
            <a:off x="157792" y="3782089"/>
            <a:ext cx="2507864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Littérature</a:t>
            </a:r>
          </a:p>
          <a:p>
            <a:r>
              <a:rPr lang="fr-FR" sz="1350" dirty="0">
                <a:latin typeface="Mrs Chocolat" pitchFamily="2" charset="0"/>
              </a:rPr>
              <a:t>Fin roman</a:t>
            </a:r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69E62DBA-A2B3-4C30-83EF-4FC7F258CAAF}"/>
              </a:ext>
            </a:extLst>
          </p:cNvPr>
          <p:cNvCxnSpPr>
            <a:cxnSpLocks/>
          </p:cNvCxnSpPr>
          <p:nvPr/>
        </p:nvCxnSpPr>
        <p:spPr>
          <a:xfrm flipH="1">
            <a:off x="2666061" y="4196866"/>
            <a:ext cx="388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>
            <a:extLst>
              <a:ext uri="{FF2B5EF4-FFF2-40B4-BE49-F238E27FC236}">
                <a16:creationId xmlns:a16="http://schemas.microsoft.com/office/drawing/2014/main" id="{71C89009-85C0-4FC7-893E-E5A178D972AA}"/>
              </a:ext>
            </a:extLst>
          </p:cNvPr>
          <p:cNvSpPr txBox="1"/>
          <p:nvPr/>
        </p:nvSpPr>
        <p:spPr>
          <a:xfrm>
            <a:off x="400093" y="4478640"/>
            <a:ext cx="2507864" cy="715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QLM</a:t>
            </a:r>
            <a:r>
              <a:rPr lang="fr-FR" sz="1350" dirty="0">
                <a:solidFill>
                  <a:srgbClr val="00B050"/>
                </a:solidFill>
                <a:latin typeface="Claire Hand" panose="02000506040000020004" pitchFamily="50" charset="0"/>
              </a:rPr>
              <a:t> </a:t>
            </a:r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VIVANT-</a:t>
            </a:r>
            <a:r>
              <a:rPr lang="fr-FR" sz="1350" b="1" dirty="0" err="1">
                <a:solidFill>
                  <a:schemeClr val="tx1"/>
                </a:solidFill>
                <a:latin typeface="Claire Hand" panose="02000506040000020004" pitchFamily="50" charset="0"/>
              </a:rPr>
              <a:t>MATIère</a:t>
            </a:r>
            <a:endParaRPr lang="fr-FR" sz="1350" b="1" dirty="0">
              <a:solidFill>
                <a:schemeClr val="tx1"/>
              </a:solidFill>
              <a:latin typeface="Claire Hand" panose="02000506040000020004" pitchFamily="50" charset="0"/>
            </a:endParaRPr>
          </a:p>
          <a:p>
            <a:r>
              <a:rPr lang="fr-FR" sz="1350" dirty="0">
                <a:latin typeface="Mrs Chocolat" pitchFamily="2" charset="0"/>
              </a:rPr>
              <a:t>Traces en forêt</a:t>
            </a:r>
          </a:p>
          <a:p>
            <a:r>
              <a:rPr lang="fr-FR" sz="1350" dirty="0">
                <a:latin typeface="Mrs Chocolat" pitchFamily="2" charset="0"/>
              </a:rPr>
              <a:t>Fossiles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D72A4C0C-CB4C-4986-A06E-B9647513F481}"/>
              </a:ext>
            </a:extLst>
          </p:cNvPr>
          <p:cNvSpPr txBox="1"/>
          <p:nvPr/>
        </p:nvSpPr>
        <p:spPr>
          <a:xfrm>
            <a:off x="166688" y="5289459"/>
            <a:ext cx="2306533" cy="715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QLM Espace / Temps</a:t>
            </a:r>
          </a:p>
          <a:p>
            <a:r>
              <a:rPr lang="fr-FR" sz="1350" dirty="0">
                <a:latin typeface="Mrs Chocolat" pitchFamily="2" charset="0"/>
              </a:rPr>
              <a:t>Grandes périodes historiques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3870C1B1-AED2-4BC4-9A3A-17568EA7C3A2}"/>
              </a:ext>
            </a:extLst>
          </p:cNvPr>
          <p:cNvSpPr txBox="1"/>
          <p:nvPr/>
        </p:nvSpPr>
        <p:spPr>
          <a:xfrm>
            <a:off x="1031138" y="6100896"/>
            <a:ext cx="2406354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EMC</a:t>
            </a:r>
          </a:p>
          <a:p>
            <a:r>
              <a:rPr lang="fr-FR" sz="1350" dirty="0">
                <a:latin typeface="Mrs Chocolat" pitchFamily="2" charset="0"/>
              </a:rPr>
              <a:t>Porter secours</a:t>
            </a:r>
          </a:p>
        </p:txBody>
      </p: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68008C13-BAB4-4598-83EF-0ED1E11DFDF7}"/>
              </a:ext>
            </a:extLst>
          </p:cNvPr>
          <p:cNvCxnSpPr>
            <a:cxnSpLocks/>
          </p:cNvCxnSpPr>
          <p:nvPr/>
        </p:nvCxnSpPr>
        <p:spPr>
          <a:xfrm flipH="1">
            <a:off x="2924457" y="4824547"/>
            <a:ext cx="513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F0BCC435-7B1D-4ED5-BBA7-3D43A215F937}"/>
              </a:ext>
            </a:extLst>
          </p:cNvPr>
          <p:cNvCxnSpPr>
            <a:cxnSpLocks/>
          </p:cNvCxnSpPr>
          <p:nvPr/>
        </p:nvCxnSpPr>
        <p:spPr>
          <a:xfrm flipH="1">
            <a:off x="2473222" y="5568102"/>
            <a:ext cx="16165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2AAEEE42-41E8-4942-A78A-12C7B22FE0BD}"/>
              </a:ext>
            </a:extLst>
          </p:cNvPr>
          <p:cNvCxnSpPr>
            <a:cxnSpLocks/>
          </p:cNvCxnSpPr>
          <p:nvPr/>
        </p:nvCxnSpPr>
        <p:spPr>
          <a:xfrm flipH="1">
            <a:off x="3439620" y="6364197"/>
            <a:ext cx="11445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>
            <a:extLst>
              <a:ext uri="{FF2B5EF4-FFF2-40B4-BE49-F238E27FC236}">
                <a16:creationId xmlns:a16="http://schemas.microsoft.com/office/drawing/2014/main" id="{B41BFF63-10FB-435A-9A58-9255CB6EA3CB}"/>
              </a:ext>
            </a:extLst>
          </p:cNvPr>
          <p:cNvCxnSpPr>
            <a:cxnSpLocks/>
          </p:cNvCxnSpPr>
          <p:nvPr/>
        </p:nvCxnSpPr>
        <p:spPr>
          <a:xfrm flipV="1">
            <a:off x="4584122" y="5404383"/>
            <a:ext cx="1" cy="959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>
            <a:extLst>
              <a:ext uri="{FF2B5EF4-FFF2-40B4-BE49-F238E27FC236}">
                <a16:creationId xmlns:a16="http://schemas.microsoft.com/office/drawing/2014/main" id="{B3ACA93D-4F2A-4D73-8E82-A657DBA0D022}"/>
              </a:ext>
            </a:extLst>
          </p:cNvPr>
          <p:cNvSpPr txBox="1"/>
          <p:nvPr/>
        </p:nvSpPr>
        <p:spPr>
          <a:xfrm>
            <a:off x="5659165" y="5940898"/>
            <a:ext cx="2249413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Anglais</a:t>
            </a:r>
          </a:p>
          <a:p>
            <a:r>
              <a:rPr lang="fr-FR" sz="1350" dirty="0">
                <a:latin typeface="Mrs Chocolat" pitchFamily="2" charset="0"/>
              </a:rPr>
              <a:t>I </a:t>
            </a:r>
            <a:r>
              <a:rPr lang="fr-FR" sz="1350" dirty="0" err="1">
                <a:latin typeface="Mrs Chocolat" pitchFamily="2" charset="0"/>
              </a:rPr>
              <a:t>didn’t</a:t>
            </a:r>
            <a:r>
              <a:rPr lang="fr-FR" sz="1350" dirty="0">
                <a:latin typeface="Mrs Chocolat" pitchFamily="2" charset="0"/>
              </a:rPr>
              <a:t> do </a:t>
            </a:r>
            <a:r>
              <a:rPr lang="fr-FR" sz="1350" dirty="0" err="1">
                <a:latin typeface="Mrs Chocolat" pitchFamily="2" charset="0"/>
              </a:rPr>
              <a:t>my</a:t>
            </a:r>
            <a:r>
              <a:rPr lang="fr-FR" sz="1350" dirty="0">
                <a:latin typeface="Mrs Chocolat" pitchFamily="2" charset="0"/>
              </a:rPr>
              <a:t> </a:t>
            </a:r>
            <a:r>
              <a:rPr lang="fr-FR" sz="1350" dirty="0" err="1">
                <a:latin typeface="Mrs Chocolat" pitchFamily="2" charset="0"/>
              </a:rPr>
              <a:t>homework</a:t>
            </a:r>
            <a:endParaRPr lang="fr-FR" sz="1350" dirty="0">
              <a:latin typeface="Mrs Chocolat" pitchFamily="2" charset="0"/>
            </a:endParaRP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27EE5F53-61C4-4D9B-B64D-AF93778357BE}"/>
              </a:ext>
            </a:extLst>
          </p:cNvPr>
          <p:cNvSpPr txBox="1"/>
          <p:nvPr/>
        </p:nvSpPr>
        <p:spPr>
          <a:xfrm>
            <a:off x="6705681" y="5394717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Arts</a:t>
            </a:r>
          </a:p>
          <a:p>
            <a:r>
              <a:rPr lang="fr-FR" sz="1350" dirty="0">
                <a:latin typeface="Mrs Chocolat" pitchFamily="2" charset="0"/>
              </a:rPr>
              <a:t>Sculpture et ombres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C24477C0-9EEC-48A7-BC50-F0EB0762DCBB}"/>
              </a:ext>
            </a:extLst>
          </p:cNvPr>
          <p:cNvSpPr txBox="1"/>
          <p:nvPr/>
        </p:nvSpPr>
        <p:spPr>
          <a:xfrm>
            <a:off x="6896966" y="3946939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EPS</a:t>
            </a:r>
          </a:p>
          <a:p>
            <a:r>
              <a:rPr lang="fr-FR" sz="1350" dirty="0">
                <a:latin typeface="Mrs Chocolat" pitchFamily="2" charset="0"/>
              </a:rPr>
              <a:t>Orientation</a:t>
            </a:r>
          </a:p>
        </p:txBody>
      </p: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497709DB-6A99-40DB-84E1-396E5FFCD22A}"/>
              </a:ext>
            </a:extLst>
          </p:cNvPr>
          <p:cNvCxnSpPr>
            <a:cxnSpLocks/>
          </p:cNvCxnSpPr>
          <p:nvPr/>
        </p:nvCxnSpPr>
        <p:spPr>
          <a:xfrm flipH="1">
            <a:off x="5209578" y="6194813"/>
            <a:ext cx="4495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5CF54A0C-11BD-4ACA-96B8-66D9429123AA}"/>
              </a:ext>
            </a:extLst>
          </p:cNvPr>
          <p:cNvCxnSpPr>
            <a:cxnSpLocks/>
          </p:cNvCxnSpPr>
          <p:nvPr/>
        </p:nvCxnSpPr>
        <p:spPr>
          <a:xfrm flipV="1">
            <a:off x="5227061" y="5404381"/>
            <a:ext cx="0" cy="790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7ACD91FA-0B3E-4E2F-9341-11FA93AD2C69}"/>
              </a:ext>
            </a:extLst>
          </p:cNvPr>
          <p:cNvCxnSpPr>
            <a:cxnSpLocks/>
          </p:cNvCxnSpPr>
          <p:nvPr/>
        </p:nvCxnSpPr>
        <p:spPr>
          <a:xfrm flipH="1">
            <a:off x="5865900" y="5509838"/>
            <a:ext cx="6718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>
            <a:extLst>
              <a:ext uri="{FF2B5EF4-FFF2-40B4-BE49-F238E27FC236}">
                <a16:creationId xmlns:a16="http://schemas.microsoft.com/office/drawing/2014/main" id="{20F219B5-4B96-415E-80AD-FB2142862F54}"/>
              </a:ext>
            </a:extLst>
          </p:cNvPr>
          <p:cNvSpPr txBox="1"/>
          <p:nvPr/>
        </p:nvSpPr>
        <p:spPr>
          <a:xfrm>
            <a:off x="6809546" y="4645319"/>
            <a:ext cx="2074130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tx1"/>
                </a:solidFill>
                <a:latin typeface="Claire Hand" panose="02000506040000020004" pitchFamily="50" charset="0"/>
              </a:rPr>
              <a:t>Chorale</a:t>
            </a:r>
          </a:p>
          <a:p>
            <a:r>
              <a:rPr lang="fr-FR" sz="1350" dirty="0">
                <a:latin typeface="Mrs Chocolat" pitchFamily="2" charset="0"/>
              </a:rPr>
              <a:t>Spectacle</a:t>
            </a:r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99001726-F68F-4A50-85FF-D4F6591A7091}"/>
              </a:ext>
            </a:extLst>
          </p:cNvPr>
          <p:cNvCxnSpPr>
            <a:cxnSpLocks/>
          </p:cNvCxnSpPr>
          <p:nvPr/>
        </p:nvCxnSpPr>
        <p:spPr>
          <a:xfrm flipH="1">
            <a:off x="6282912" y="4794271"/>
            <a:ext cx="3455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D7C21E85-9F86-42D1-BB8E-7A407B913BB7}"/>
              </a:ext>
            </a:extLst>
          </p:cNvPr>
          <p:cNvCxnSpPr>
            <a:cxnSpLocks/>
          </p:cNvCxnSpPr>
          <p:nvPr/>
        </p:nvCxnSpPr>
        <p:spPr>
          <a:xfrm flipH="1" flipV="1">
            <a:off x="6604056" y="4265920"/>
            <a:ext cx="257297" cy="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B173ACE8-9E1A-4505-99C3-DB2408C13761}"/>
              </a:ext>
            </a:extLst>
          </p:cNvPr>
          <p:cNvSpPr txBox="1"/>
          <p:nvPr/>
        </p:nvSpPr>
        <p:spPr>
          <a:xfrm>
            <a:off x="5534343" y="1992277"/>
            <a:ext cx="692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MG 15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90749E49-4370-4C09-86B5-039AE16F74CC}"/>
              </a:ext>
            </a:extLst>
          </p:cNvPr>
          <p:cNvSpPr txBox="1"/>
          <p:nvPr/>
        </p:nvSpPr>
        <p:spPr>
          <a:xfrm>
            <a:off x="5323498" y="2402856"/>
            <a:ext cx="6547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MG 14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4EF23B9D-F43C-4249-A538-6C646D4A4471}"/>
              </a:ext>
            </a:extLst>
          </p:cNvPr>
          <p:cNvSpPr txBox="1"/>
          <p:nvPr/>
        </p:nvSpPr>
        <p:spPr>
          <a:xfrm>
            <a:off x="5108343" y="2722066"/>
            <a:ext cx="44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MG 17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226B5332-D952-40F6-A001-69169218D98C}"/>
              </a:ext>
            </a:extLst>
          </p:cNvPr>
          <p:cNvSpPr txBox="1"/>
          <p:nvPr/>
        </p:nvSpPr>
        <p:spPr>
          <a:xfrm>
            <a:off x="6100522" y="2568415"/>
            <a:ext cx="527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24,27,30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4BADF309-9382-40DF-A003-5DFDD7BDC92D}"/>
              </a:ext>
            </a:extLst>
          </p:cNvPr>
          <p:cNvSpPr txBox="1"/>
          <p:nvPr/>
        </p:nvSpPr>
        <p:spPr>
          <a:xfrm>
            <a:off x="5729117" y="2848452"/>
            <a:ext cx="6087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8,26,29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8312AF11-47E3-47F1-A353-14737E265F4D}"/>
              </a:ext>
            </a:extLst>
          </p:cNvPr>
          <p:cNvSpPr txBox="1"/>
          <p:nvPr/>
        </p:nvSpPr>
        <p:spPr>
          <a:xfrm>
            <a:off x="5230670" y="2905623"/>
            <a:ext cx="635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>
                <a:latin typeface="Delius Swash Caps" panose="02000603000000000000" pitchFamily="2" charset="0"/>
              </a:rPr>
              <a:t> 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2,2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5,</a:t>
            </a:r>
          </a:p>
          <a:p>
            <a:pPr algn="ctr"/>
            <a:endParaRPr lang="fr-FR" sz="900" dirty="0">
              <a:latin typeface="Delius Swash Caps" panose="02000603000000000000" pitchFamily="2" charset="0"/>
            </a:endParaRP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E3C89936-1197-4A3C-9705-BC1A97524E03}"/>
              </a:ext>
            </a:extLst>
          </p:cNvPr>
          <p:cNvSpPr txBox="1"/>
          <p:nvPr/>
        </p:nvSpPr>
        <p:spPr>
          <a:xfrm>
            <a:off x="6312176" y="3184318"/>
            <a:ext cx="4655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MP2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MO8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MO2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F1CE916B-79DB-4977-BA70-8EE36182D4B9}"/>
              </a:ext>
            </a:extLst>
          </p:cNvPr>
          <p:cNvSpPr txBox="1"/>
          <p:nvPr/>
        </p:nvSpPr>
        <p:spPr>
          <a:xfrm>
            <a:off x="5888076" y="3415898"/>
            <a:ext cx="465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MM32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855651F1-F73B-4C97-BF4C-D0741439223B}"/>
              </a:ext>
            </a:extLst>
          </p:cNvPr>
          <p:cNvSpPr txBox="1"/>
          <p:nvPr/>
        </p:nvSpPr>
        <p:spPr>
          <a:xfrm>
            <a:off x="3492212" y="1985504"/>
            <a:ext cx="5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FG 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11,12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D4A31BFA-E819-4AF7-834B-0CD4429C1B8E}"/>
              </a:ext>
            </a:extLst>
          </p:cNvPr>
          <p:cNvSpPr txBox="1"/>
          <p:nvPr/>
        </p:nvSpPr>
        <p:spPr>
          <a:xfrm>
            <a:off x="3830899" y="3380064"/>
            <a:ext cx="442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latin typeface="Delius Swash Caps" panose="02000603000000000000" pitchFamily="2" charset="0"/>
            </a:endParaRP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D280412B-4136-4E0C-B563-5425BC7C4F93}"/>
              </a:ext>
            </a:extLst>
          </p:cNvPr>
          <p:cNvSpPr txBox="1"/>
          <p:nvPr/>
        </p:nvSpPr>
        <p:spPr>
          <a:xfrm>
            <a:off x="2879780" y="3286342"/>
            <a:ext cx="5140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FV 7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FG 12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FE 13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A155464D-E7E5-4961-AD08-7CF45412B856}"/>
              </a:ext>
            </a:extLst>
          </p:cNvPr>
          <p:cNvSpPr txBox="1"/>
          <p:nvPr/>
        </p:nvSpPr>
        <p:spPr>
          <a:xfrm>
            <a:off x="3287503" y="3300033"/>
            <a:ext cx="5433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FE 9</a:t>
            </a:r>
          </a:p>
        </p:txBody>
      </p:sp>
      <p:cxnSp>
        <p:nvCxnSpPr>
          <p:cNvPr id="132" name="Connecteur droit 131">
            <a:extLst>
              <a:ext uri="{FF2B5EF4-FFF2-40B4-BE49-F238E27FC236}">
                <a16:creationId xmlns:a16="http://schemas.microsoft.com/office/drawing/2014/main" id="{D7B6C8A4-9B49-436F-8481-854B724677EB}"/>
              </a:ext>
            </a:extLst>
          </p:cNvPr>
          <p:cNvCxnSpPr>
            <a:cxnSpLocks/>
          </p:cNvCxnSpPr>
          <p:nvPr/>
        </p:nvCxnSpPr>
        <p:spPr>
          <a:xfrm flipV="1">
            <a:off x="3707193" y="1322203"/>
            <a:ext cx="0" cy="611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>
            <a:extLst>
              <a:ext uri="{FF2B5EF4-FFF2-40B4-BE49-F238E27FC236}">
                <a16:creationId xmlns:a16="http://schemas.microsoft.com/office/drawing/2014/main" id="{0CD260D0-37F9-439F-AE2A-90B6AB4C34D7}"/>
              </a:ext>
            </a:extLst>
          </p:cNvPr>
          <p:cNvCxnSpPr>
            <a:cxnSpLocks/>
          </p:cNvCxnSpPr>
          <p:nvPr/>
        </p:nvCxnSpPr>
        <p:spPr>
          <a:xfrm flipV="1">
            <a:off x="6078138" y="1705952"/>
            <a:ext cx="0" cy="3236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>
            <a:extLst>
              <a:ext uri="{FF2B5EF4-FFF2-40B4-BE49-F238E27FC236}">
                <a16:creationId xmlns:a16="http://schemas.microsoft.com/office/drawing/2014/main" id="{CE457109-A572-4B66-999A-B0278FC486D4}"/>
              </a:ext>
            </a:extLst>
          </p:cNvPr>
          <p:cNvCxnSpPr>
            <a:cxnSpLocks/>
          </p:cNvCxnSpPr>
          <p:nvPr/>
        </p:nvCxnSpPr>
        <p:spPr>
          <a:xfrm flipV="1">
            <a:off x="3246204" y="2110502"/>
            <a:ext cx="0" cy="3471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249AE2F5-709D-40B2-8B60-8F2193E65F15}"/>
              </a:ext>
            </a:extLst>
          </p:cNvPr>
          <p:cNvCxnSpPr>
            <a:cxnSpLocks/>
          </p:cNvCxnSpPr>
          <p:nvPr/>
        </p:nvCxnSpPr>
        <p:spPr>
          <a:xfrm flipV="1">
            <a:off x="4089725" y="5277758"/>
            <a:ext cx="0" cy="2903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>
            <a:extLst>
              <a:ext uri="{FF2B5EF4-FFF2-40B4-BE49-F238E27FC236}">
                <a16:creationId xmlns:a16="http://schemas.microsoft.com/office/drawing/2014/main" id="{5F0B4020-8057-4FF3-B916-120A53E30A08}"/>
              </a:ext>
            </a:extLst>
          </p:cNvPr>
          <p:cNvCxnSpPr>
            <a:cxnSpLocks/>
          </p:cNvCxnSpPr>
          <p:nvPr/>
        </p:nvCxnSpPr>
        <p:spPr>
          <a:xfrm flipV="1">
            <a:off x="5828957" y="5132538"/>
            <a:ext cx="1" cy="377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oneTexte 186">
            <a:extLst>
              <a:ext uri="{FF2B5EF4-FFF2-40B4-BE49-F238E27FC236}">
                <a16:creationId xmlns:a16="http://schemas.microsoft.com/office/drawing/2014/main" id="{9637B27B-F141-46D3-BD50-BBE4946D57CB}"/>
              </a:ext>
            </a:extLst>
          </p:cNvPr>
          <p:cNvSpPr txBox="1"/>
          <p:nvPr/>
        </p:nvSpPr>
        <p:spPr>
          <a:xfrm>
            <a:off x="3945768" y="3707817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FL 5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8,1</a:t>
            </a:r>
          </a:p>
        </p:txBody>
      </p:sp>
      <p:sp>
        <p:nvSpPr>
          <p:cNvPr id="189" name="Ruban : incliné vers le bas 188">
            <a:extLst>
              <a:ext uri="{FF2B5EF4-FFF2-40B4-BE49-F238E27FC236}">
                <a16:creationId xmlns:a16="http://schemas.microsoft.com/office/drawing/2014/main" id="{78728453-8494-4585-B264-75563416CFA4}"/>
              </a:ext>
            </a:extLst>
          </p:cNvPr>
          <p:cNvSpPr/>
          <p:nvPr/>
        </p:nvSpPr>
        <p:spPr>
          <a:xfrm>
            <a:off x="166688" y="161758"/>
            <a:ext cx="2306526" cy="769739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BFC013BE-95C2-404B-9E6F-375B95D4D873}"/>
              </a:ext>
            </a:extLst>
          </p:cNvPr>
          <p:cNvSpPr txBox="1"/>
          <p:nvPr/>
        </p:nvSpPr>
        <p:spPr>
          <a:xfrm>
            <a:off x="524804" y="302565"/>
            <a:ext cx="1698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KG Hard Candy Striped" panose="02000506000000020004" pitchFamily="50" charset="0"/>
              </a:rPr>
              <a:t>Période 5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5FC50A-208A-4D8B-92CA-5A51104B5DBA}"/>
              </a:ext>
            </a:extLst>
          </p:cNvPr>
          <p:cNvSpPr txBox="1"/>
          <p:nvPr/>
        </p:nvSpPr>
        <p:spPr>
          <a:xfrm>
            <a:off x="1178835" y="665650"/>
            <a:ext cx="114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Ombres</a:t>
            </a:r>
          </a:p>
          <a:p>
            <a:endParaRPr lang="fr-FR" dirty="0"/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38B30674-CA88-4CB5-AC86-B7CA1024258C}"/>
              </a:ext>
            </a:extLst>
          </p:cNvPr>
          <p:cNvSpPr txBox="1"/>
          <p:nvPr/>
        </p:nvSpPr>
        <p:spPr>
          <a:xfrm>
            <a:off x="2990959" y="2556479"/>
            <a:ext cx="5855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FC 7,8,9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11,12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CC2823DE-F395-4B35-AB99-8E1A58E118E6}"/>
              </a:ext>
            </a:extLst>
          </p:cNvPr>
          <p:cNvSpPr txBox="1"/>
          <p:nvPr/>
        </p:nvSpPr>
        <p:spPr>
          <a:xfrm>
            <a:off x="4324065" y="2108216"/>
            <a:ext cx="5855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latin typeface="Delius Swash Caps" panose="02000603000000000000" pitchFamily="2" charset="0"/>
            </a:endParaRP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ECDE9640-BA51-4939-9F38-60AC1D34D14F}"/>
              </a:ext>
            </a:extLst>
          </p:cNvPr>
          <p:cNvSpPr txBox="1"/>
          <p:nvPr/>
        </p:nvSpPr>
        <p:spPr>
          <a:xfrm>
            <a:off x="3394933" y="2874434"/>
            <a:ext cx="5855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FC 10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0AA954A1-59A8-4F16-9BF7-9D5019CF2404}"/>
              </a:ext>
            </a:extLst>
          </p:cNvPr>
          <p:cNvSpPr txBox="1"/>
          <p:nvPr/>
        </p:nvSpPr>
        <p:spPr>
          <a:xfrm>
            <a:off x="3437492" y="3851338"/>
            <a:ext cx="4421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FL 9</a:t>
            </a:r>
          </a:p>
          <a:p>
            <a:pPr algn="ctr"/>
            <a:r>
              <a:rPr lang="fr-FR" sz="900" dirty="0">
                <a:latin typeface="Delius Swash Caps" panose="02000603000000000000" pitchFamily="2" charset="0"/>
              </a:rPr>
              <a:t>13, 19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21745DAA-0BDB-402E-A5EA-67DA55AD04C1}"/>
              </a:ext>
            </a:extLst>
          </p:cNvPr>
          <p:cNvSpPr txBox="1"/>
          <p:nvPr/>
        </p:nvSpPr>
        <p:spPr>
          <a:xfrm>
            <a:off x="3107153" y="4111209"/>
            <a:ext cx="44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Delius Swash Caps" panose="02000603000000000000" pitchFamily="2" charset="0"/>
              </a:rPr>
              <a:t>FL 21</a:t>
            </a:r>
          </a:p>
        </p:txBody>
      </p:sp>
      <p:graphicFrame>
        <p:nvGraphicFramePr>
          <p:cNvPr id="90" name="Tableau 89">
            <a:extLst>
              <a:ext uri="{FF2B5EF4-FFF2-40B4-BE49-F238E27FC236}">
                <a16:creationId xmlns:a16="http://schemas.microsoft.com/office/drawing/2014/main" id="{58C8869B-94BB-445F-B2DC-AD035906C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527187"/>
              </p:ext>
            </p:extLst>
          </p:nvPr>
        </p:nvGraphicFramePr>
        <p:xfrm>
          <a:off x="6073640" y="138371"/>
          <a:ext cx="2192679" cy="2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31">
                  <a:extLst>
                    <a:ext uri="{9D8B030D-6E8A-4147-A177-3AD203B41FA5}">
                      <a16:colId xmlns:a16="http://schemas.microsoft.com/office/drawing/2014/main" val="2273359937"/>
                    </a:ext>
                  </a:extLst>
                </a:gridCol>
                <a:gridCol w="243631">
                  <a:extLst>
                    <a:ext uri="{9D8B030D-6E8A-4147-A177-3AD203B41FA5}">
                      <a16:colId xmlns:a16="http://schemas.microsoft.com/office/drawing/2014/main" val="2174179186"/>
                    </a:ext>
                  </a:extLst>
                </a:gridCol>
                <a:gridCol w="243631">
                  <a:extLst>
                    <a:ext uri="{9D8B030D-6E8A-4147-A177-3AD203B41FA5}">
                      <a16:colId xmlns:a16="http://schemas.microsoft.com/office/drawing/2014/main" val="2728955242"/>
                    </a:ext>
                  </a:extLst>
                </a:gridCol>
                <a:gridCol w="243631">
                  <a:extLst>
                    <a:ext uri="{9D8B030D-6E8A-4147-A177-3AD203B41FA5}">
                      <a16:colId xmlns:a16="http://schemas.microsoft.com/office/drawing/2014/main" val="1920810358"/>
                    </a:ext>
                  </a:extLst>
                </a:gridCol>
                <a:gridCol w="243631">
                  <a:extLst>
                    <a:ext uri="{9D8B030D-6E8A-4147-A177-3AD203B41FA5}">
                      <a16:colId xmlns:a16="http://schemas.microsoft.com/office/drawing/2014/main" val="2768038518"/>
                    </a:ext>
                  </a:extLst>
                </a:gridCol>
                <a:gridCol w="243631">
                  <a:extLst>
                    <a:ext uri="{9D8B030D-6E8A-4147-A177-3AD203B41FA5}">
                      <a16:colId xmlns:a16="http://schemas.microsoft.com/office/drawing/2014/main" val="2383483845"/>
                    </a:ext>
                  </a:extLst>
                </a:gridCol>
                <a:gridCol w="243631">
                  <a:extLst>
                    <a:ext uri="{9D8B030D-6E8A-4147-A177-3AD203B41FA5}">
                      <a16:colId xmlns:a16="http://schemas.microsoft.com/office/drawing/2014/main" val="4126887681"/>
                    </a:ext>
                  </a:extLst>
                </a:gridCol>
                <a:gridCol w="243631">
                  <a:extLst>
                    <a:ext uri="{9D8B030D-6E8A-4147-A177-3AD203B41FA5}">
                      <a16:colId xmlns:a16="http://schemas.microsoft.com/office/drawing/2014/main" val="3816361526"/>
                    </a:ext>
                  </a:extLst>
                </a:gridCol>
                <a:gridCol w="243631">
                  <a:extLst>
                    <a:ext uri="{9D8B030D-6E8A-4147-A177-3AD203B41FA5}">
                      <a16:colId xmlns:a16="http://schemas.microsoft.com/office/drawing/2014/main" val="2125271242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806566"/>
                  </a:ext>
                </a:extLst>
              </a:tr>
            </a:tbl>
          </a:graphicData>
        </a:graphic>
      </p:graphicFrame>
      <p:sp>
        <p:nvSpPr>
          <p:cNvPr id="91" name="Flèche : chevron 90">
            <a:extLst>
              <a:ext uri="{FF2B5EF4-FFF2-40B4-BE49-F238E27FC236}">
                <a16:creationId xmlns:a16="http://schemas.microsoft.com/office/drawing/2014/main" id="{DAD9A8CB-CE44-4AA9-8C35-46D564755A68}"/>
              </a:ext>
            </a:extLst>
          </p:cNvPr>
          <p:cNvSpPr/>
          <p:nvPr/>
        </p:nvSpPr>
        <p:spPr>
          <a:xfrm>
            <a:off x="8266319" y="124853"/>
            <a:ext cx="412945" cy="22640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Mrs Chocolat" pitchFamily="2" charset="0"/>
              </a:rPr>
              <a:t>9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6F3DA03-3BA5-4070-8551-E511EC28CDF5}"/>
              </a:ext>
            </a:extLst>
          </p:cNvPr>
          <p:cNvSpPr txBox="1"/>
          <p:nvPr/>
        </p:nvSpPr>
        <p:spPr>
          <a:xfrm>
            <a:off x="3437493" y="6431466"/>
            <a:ext cx="54438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Programmations</a:t>
            </a:r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  CP - CE1 - CE2	2018-2019         </a:t>
            </a:r>
            <a:r>
              <a:rPr lang="fr-FR" dirty="0">
                <a:latin typeface="KG Hard Candy Striped" panose="02000506000000020004" pitchFamily="50" charset="0"/>
              </a:rPr>
              <a:t>Rigolett</a:t>
            </a: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909761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11082</TotalTime>
  <Words>739</Words>
  <Application>Microsoft Office PowerPoint</Application>
  <PresentationFormat>Affichage à l'écran (4:3)</PresentationFormat>
  <Paragraphs>342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4" baseType="lpstr">
      <vt:lpstr>Always In My Heart</vt:lpstr>
      <vt:lpstr>Arial</vt:lpstr>
      <vt:lpstr>Calibri</vt:lpstr>
      <vt:lpstr>Calibri Light</vt:lpstr>
      <vt:lpstr>Claire Hand</vt:lpstr>
      <vt:lpstr>Delius Swash Caps</vt:lpstr>
      <vt:lpstr>KG Hard Candy Striped</vt:lpstr>
      <vt:lpstr>Mrs Chocolat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 Rigolett</dc:creator>
  <cp:lastModifiedBy>x Rigolett</cp:lastModifiedBy>
  <cp:revision>52</cp:revision>
  <dcterms:created xsi:type="dcterms:W3CDTF">2018-08-15T04:39:37Z</dcterms:created>
  <dcterms:modified xsi:type="dcterms:W3CDTF">2018-08-23T04:20:45Z</dcterms:modified>
</cp:coreProperties>
</file>